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OSPE Station 1: Identify the Instrument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" y="200"/>
            <a:ext cx="600" cy="1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Insert instrument image here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OSPE Station 4: Identify the Instrument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" y="200"/>
            <a:ext cx="600" cy="1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Insert instrument image here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Name the instrument shown.</a:t>
            </a:r>
          </a:p>
          <a:p>
            <a:r>
              <a:t>2. Mention one important use.</a:t>
            </a:r>
          </a:p>
          <a:p>
            <a:r>
              <a:t>3. Mention one distinguishing feature.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Instrument: Needle Holder (Mayo-Hegar)</a:t>
            </a:r>
          </a:p>
          <a:p>
            <a:r>
              <a:t>Use: Holds surgical needle during suturing.</a:t>
            </a:r>
          </a:p>
          <a:p>
            <a:r>
              <a:t>Feature: Short stout jaws; cross serrations; ratchet locking.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OSPE Station 5: Identify the Instrument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" y="200"/>
            <a:ext cx="600" cy="1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Insert instrument image here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Name the instrument shown.</a:t>
            </a:r>
          </a:p>
          <a:p>
            <a:r>
              <a:t>2. Mention one important use.</a:t>
            </a:r>
          </a:p>
          <a:p>
            <a:r>
              <a:t>3. Mention one distinguishing feature.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Instrument: Metzenbaum Scissors</a:t>
            </a:r>
          </a:p>
          <a:p>
            <a:r>
              <a:t>Use: Used for fine dissection of delicate tissue.</a:t>
            </a:r>
          </a:p>
          <a:p>
            <a:r>
              <a:t>Feature: Long handles; short thin blades; curved design.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OSPE Station 6: Identify the Instrument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" y="200"/>
            <a:ext cx="600" cy="1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Insert instrument image here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Name the instrument shown.</a:t>
            </a:r>
          </a:p>
          <a:p>
            <a:r>
              <a:t>2. Mention one important use.</a:t>
            </a:r>
          </a:p>
          <a:p>
            <a:r>
              <a:t>3. Mention one distinguishing feature.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Instrument: Kocher Forceps</a:t>
            </a:r>
          </a:p>
          <a:p>
            <a:r>
              <a:t>Use: Grasps tough tissue like fascia during surgery.</a:t>
            </a:r>
          </a:p>
          <a:p>
            <a:r>
              <a:t>Feature: Toothed tip; strong clamp; transverse serrations.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OSPE Station 7: Identify the Instrument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" y="200"/>
            <a:ext cx="600" cy="1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Insert instrument image here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Name the instrument shown.</a:t>
            </a:r>
          </a:p>
          <a:p>
            <a:r>
              <a:t>2. Mention one important use.</a:t>
            </a:r>
          </a:p>
          <a:p>
            <a:r>
              <a:t>3. Mention one distinguishing feature.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Name the instrument shown.</a:t>
            </a:r>
          </a:p>
          <a:p>
            <a:r>
              <a:t>2. Mention one important use.</a:t>
            </a:r>
          </a:p>
          <a:p>
            <a:r>
              <a:t>3. Mention one distinguishing feature.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Instrument: Langenbeck Retractor</a:t>
            </a:r>
          </a:p>
          <a:p>
            <a:r>
              <a:t>Use: Retracts wound edges and soft tissues.</a:t>
            </a:r>
          </a:p>
          <a:p>
            <a:r>
              <a:t>Feature: L-shaped blade; flat handle; handheld retractor.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OSPE Station 8: Identify the Instrument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" y="200"/>
            <a:ext cx="600" cy="1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Insert instrument image here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Name the instrument shown.</a:t>
            </a:r>
          </a:p>
          <a:p>
            <a:r>
              <a:t>2. Mention one important use.</a:t>
            </a:r>
          </a:p>
          <a:p>
            <a:r>
              <a:t>3. Mention one distinguishing feature.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Instrument: Sponge Holding Forceps</a:t>
            </a:r>
          </a:p>
          <a:p>
            <a:r>
              <a:t>Use: Holds gauze or sponge during surgery.</a:t>
            </a:r>
          </a:p>
          <a:p>
            <a:r>
              <a:t>Feature: Ring shaped jaws; long handles; ratchet lock.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OSPE Station 9: Identify the Instrument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" y="200"/>
            <a:ext cx="600" cy="1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Insert instrument image here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Name the instrument shown.</a:t>
            </a:r>
          </a:p>
          <a:p>
            <a:r>
              <a:t>2. Mention one important use.</a:t>
            </a:r>
          </a:p>
          <a:p>
            <a:r>
              <a:t>3. Mention one distinguishing feature.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Instrument: Mosquito Forceps</a:t>
            </a:r>
          </a:p>
          <a:p>
            <a:r>
              <a:t>Use: Clamps small blood vessels in delicate surgery.</a:t>
            </a:r>
          </a:p>
          <a:p>
            <a:r>
              <a:t>Feature: Small size; fine serrations; straight or curved.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OSPE Station 10: Identify the Instrument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" y="200"/>
            <a:ext cx="600" cy="1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Insert instrument image here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Name the instrument shown.</a:t>
            </a:r>
          </a:p>
          <a:p>
            <a:r>
              <a:t>2. Mention one important use.</a:t>
            </a:r>
          </a:p>
          <a:p>
            <a:r>
              <a:t>3. Mention one distinguishing feature.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Instrument: Artery Forceps</a:t>
            </a:r>
          </a:p>
          <a:p>
            <a:r>
              <a:t>Use: Clamps bleeding vessels during surgery.</a:t>
            </a:r>
          </a:p>
          <a:p>
            <a:r>
              <a:t>Feature: Ring handles with ratchet; transverse serrations; straight or curved jaws.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Instrument: Towel Clip</a:t>
            </a:r>
          </a:p>
          <a:p>
            <a:r>
              <a:t>Use: Secures surgical drapes to skin.</a:t>
            </a:r>
          </a:p>
          <a:p>
            <a:r>
              <a:t>Feature: Sharp pointed tips; locking mechanism; ring handles.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OSPE Station 2: Identify the Instrument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" y="200"/>
            <a:ext cx="600" cy="1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Insert instrument image here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Name the instrument shown.</a:t>
            </a:r>
          </a:p>
          <a:p>
            <a:r>
              <a:t>2. Mention one important use.</a:t>
            </a:r>
          </a:p>
          <a:p>
            <a:r>
              <a:t>3. Mention one distinguishing feature.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Instrument: Babcock Forceps</a:t>
            </a:r>
          </a:p>
          <a:p>
            <a:r>
              <a:t>Use: Holds delicate tissues like intestine or appendix.</a:t>
            </a:r>
          </a:p>
          <a:p>
            <a:r>
              <a:t>Feature: Fenestrated atraumatic jaws; no teeth; ring handles.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OSPE Station 3: Identify the Instrument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" y="200"/>
            <a:ext cx="600" cy="1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Insert instrument image here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Name the instrument shown.</a:t>
            </a:r>
          </a:p>
          <a:p>
            <a:r>
              <a:t>2. Mention one important use.</a:t>
            </a:r>
          </a:p>
          <a:p>
            <a:r>
              <a:t>3. Mention one distinguishing feature.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Instrument: Allis Tissue Forceps</a:t>
            </a:r>
          </a:p>
          <a:p>
            <a:r>
              <a:t>Use: Grasps tough tissues such as fascia or skin.</a:t>
            </a:r>
          </a:p>
          <a:p>
            <a:r>
              <a:t>Feature: Multiple teeth at tip; strong traumatic grip; ratchet lock.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