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Abdominal Tuberculosis – MCQ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Final Year MBBS (UHS Preparation)</a:t>
            </a:r>
          </a:p>
          <a:p>
            <a:r>
              <a:t>Presenter: Professor Dr. Zahid Mahmood</a:t>
            </a:r>
          </a:p>
          <a:p>
            <a:r>
              <a:t>Professor of Surgery</a:t>
            </a:r>
          </a:p>
          <a:p>
            <a:r>
              <a:t>Hameed Latif Hospital Lahore</a:t>
            </a:r>
          </a:p>
          <a:p>
            <a:r>
              <a:t>Ghurki Trust Teaching Hospital Lahore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C — Hyperirritability of cecum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5 – TB Perforation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Patient on ATT presents with acute abdomen and free air under diaphragm.</a:t>
            </a:r>
          </a:p>
          <a:p>
            <a:r>
              <a:t>Most common perforation site?</a:t>
            </a:r>
          </a:p>
          <a:p>
            <a:r>
              <a:t>A. Ascending colon</a:t>
            </a:r>
          </a:p>
          <a:p>
            <a:r>
              <a:t>B. Duodenum</a:t>
            </a:r>
          </a:p>
          <a:p>
            <a:r>
              <a:t>C. Ileum</a:t>
            </a:r>
          </a:p>
          <a:p>
            <a:r>
              <a:t>D. Jejunum</a:t>
            </a:r>
          </a:p>
          <a:p>
            <a:r>
              <a:t>E. Stomach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C — Ileum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6 – Stricture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Multiple strictures 2–3 cm long in ileum and jejunum.</a:t>
            </a:r>
          </a:p>
          <a:p>
            <a:r>
              <a:t>Best surgery?</a:t>
            </a:r>
          </a:p>
          <a:p>
            <a:r>
              <a:t>A. Bypass</a:t>
            </a:r>
          </a:p>
          <a:p>
            <a:r>
              <a:t>B. Heineke‑Mikulicz strictureplasty</a:t>
            </a:r>
          </a:p>
          <a:p>
            <a:r>
              <a:t>C. Right hemicolectomy</a:t>
            </a:r>
          </a:p>
          <a:p>
            <a:r>
              <a:t>D. Resection</a:t>
            </a:r>
          </a:p>
          <a:p>
            <a:r>
              <a:t>E. Total colectomy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B — Heineke‑Mikulicz strictureplasty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7 – Morphology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Most common morphological type of ileocecal TB?</a:t>
            </a:r>
          </a:p>
          <a:p>
            <a:r>
              <a:t>A. Ascitic</a:t>
            </a:r>
          </a:p>
          <a:p>
            <a:r>
              <a:t>B. Encephaloid</a:t>
            </a:r>
          </a:p>
          <a:p>
            <a:r>
              <a:t>C. Hyperplastic</a:t>
            </a:r>
          </a:p>
          <a:p>
            <a:r>
              <a:t>D. Plastic</a:t>
            </a:r>
          </a:p>
          <a:p>
            <a:r>
              <a:t>E. Ulcerative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C — Hyperplastic type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8 – Ascitic Marker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Most useful biochemical marker in TB ascites?</a:t>
            </a:r>
          </a:p>
          <a:p>
            <a:r>
              <a:t>A. ADA</a:t>
            </a:r>
          </a:p>
          <a:p>
            <a:r>
              <a:t>B. ALP</a:t>
            </a:r>
          </a:p>
          <a:p>
            <a:r>
              <a:t>C. Amylase</a:t>
            </a:r>
          </a:p>
          <a:p>
            <a:r>
              <a:t>D. CEA</a:t>
            </a:r>
          </a:p>
          <a:p>
            <a:r>
              <a:t>E. LDH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A — Adenosine Deaminase (ADA)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9 – Long Stricture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Single 12 cm ileal stricture.</a:t>
            </a:r>
          </a:p>
          <a:p>
            <a:r>
              <a:t>Best surgery?</a:t>
            </a:r>
          </a:p>
          <a:p>
            <a:r>
              <a:t>A. Finney strictureplasty</a:t>
            </a:r>
          </a:p>
          <a:p>
            <a:r>
              <a:t>B. Heineke‑Mikulicz</a:t>
            </a:r>
          </a:p>
          <a:p>
            <a:r>
              <a:t>C. Bypass</a:t>
            </a:r>
          </a:p>
          <a:p>
            <a:r>
              <a:t>D. Ileostomy</a:t>
            </a:r>
          </a:p>
          <a:p>
            <a:r>
              <a:t>E. Resection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Recognize clinical presentation of abdominal TB</a:t>
            </a:r>
          </a:p>
          <a:p>
            <a:r>
              <a:t>Understand radiological and pathological findings</a:t>
            </a:r>
          </a:p>
          <a:p>
            <a:r>
              <a:t>Differentiate TB from Crohn’s disease and malignancy</a:t>
            </a:r>
          </a:p>
          <a:p>
            <a:r>
              <a:t>Know surgical indications in intestinal TB</a:t>
            </a:r>
          </a:p>
          <a:p>
            <a:r>
              <a:t>Apply knowledge to MCQs in UHS exams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A — Finney strictureplasty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10 – TB vs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CT finding favoring TB over carcinoma?</a:t>
            </a:r>
          </a:p>
          <a:p>
            <a:r>
              <a:t>A. Ascites</a:t>
            </a:r>
          </a:p>
          <a:p>
            <a:r>
              <a:t>B. Contrast enhancement</a:t>
            </a:r>
          </a:p>
          <a:p>
            <a:r>
              <a:t>C. Cecal thickening</a:t>
            </a:r>
          </a:p>
          <a:p>
            <a:r>
              <a:t>D. Ileal narrowing</a:t>
            </a:r>
          </a:p>
          <a:p>
            <a:r>
              <a:t>E. Necrotic lymph nodes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E — Necrotic lymph nodes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Commonest site: Ileocecal region</a:t>
            </a:r>
          </a:p>
          <a:p>
            <a:r>
              <a:t>Caseating granulomas confirm TB</a:t>
            </a:r>
          </a:p>
          <a:p>
            <a:r>
              <a:t>ADA useful in TB ascites</a:t>
            </a:r>
          </a:p>
          <a:p>
            <a:r>
              <a:t>GeneXpert detects rifampicin resistance</a:t>
            </a:r>
          </a:p>
          <a:p>
            <a:r>
              <a:t>Surgery indicated for obstruction, perforation, fistula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 – Ileocecal Tuberculosis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24‑year‑old woman with fever, night sweats, weight loss and RIF pain.</a:t>
            </a:r>
          </a:p>
          <a:p>
            <a:r>
              <a:t>RIF mass present.</a:t>
            </a:r>
          </a:p>
          <a:p>
            <a:r>
              <a:t>Hb 9.5 g/dL, ESR 75.</a:t>
            </a:r>
          </a:p>
          <a:p>
            <a:r>
              <a:t>Chest X‑ray shows apical fibrosis.</a:t>
            </a:r>
          </a:p>
          <a:p/>
          <a:p>
            <a:r>
              <a:t>Most likely diagnosis?</a:t>
            </a:r>
          </a:p>
          <a:p>
            <a:r>
              <a:t>A. Amoebic liver abscess</a:t>
            </a:r>
          </a:p>
          <a:p>
            <a:r>
              <a:t>B. Appendicular mass</a:t>
            </a:r>
          </a:p>
          <a:p>
            <a:r>
              <a:t>C. Carcinoma cecum</a:t>
            </a:r>
          </a:p>
          <a:p>
            <a:r>
              <a:t>D. Crohn's disease</a:t>
            </a:r>
          </a:p>
          <a:p>
            <a:r>
              <a:t>E. Ileocecal tuberculosis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E — Ileocecal Tuberculosis</a:t>
            </a:r>
          </a:p>
          <a:p/>
          <a:p>
            <a:r>
              <a:t>Most common site of intestinal TB is the ileocecal region.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2 – Tuberculous Peritonitis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30‑year‑old man with abdominal distension and fever.</a:t>
            </a:r>
          </a:p>
          <a:p>
            <a:r>
              <a:t>Ascites with doughy abdomen.</a:t>
            </a:r>
          </a:p>
          <a:p>
            <a:r>
              <a:t>Ascitic protein 4.5 g/dL, lymphocytes 90%, SAAG 0.8.</a:t>
            </a:r>
          </a:p>
          <a:p/>
          <a:p>
            <a:r>
              <a:t>Diagnosis?</a:t>
            </a:r>
          </a:p>
          <a:p>
            <a:r>
              <a:t>A. Alcoholic cirrhosis</a:t>
            </a:r>
          </a:p>
          <a:p>
            <a:r>
              <a:t>B. Budd‑Chiari syndrome</a:t>
            </a:r>
          </a:p>
          <a:p>
            <a:r>
              <a:t>C. Congestive heart failure</a:t>
            </a:r>
          </a:p>
          <a:p>
            <a:r>
              <a:t>D. Nephrotic syndrome</a:t>
            </a:r>
          </a:p>
          <a:p>
            <a:r>
              <a:t>E. Tuberculous peritonitis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E — Tuberculous Peritonitis</a:t>
            </a:r>
          </a:p>
          <a:p>
            <a:r>
              <a:t>Exudative ascites with high protein and lymphocyte predominance.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3 – 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Which histological feature confirms TB over Crohn’s disease?</a:t>
            </a:r>
          </a:p>
          <a:p>
            <a:r>
              <a:t>A. Aphthous ulceration</a:t>
            </a:r>
          </a:p>
          <a:p>
            <a:r>
              <a:t>B. Caseating granulomas</a:t>
            </a:r>
          </a:p>
          <a:p>
            <a:r>
              <a:t>C. Crypt abscess</a:t>
            </a:r>
          </a:p>
          <a:p>
            <a:r>
              <a:t>D. Non‑caseating granulomas</a:t>
            </a:r>
          </a:p>
          <a:p>
            <a:r>
              <a:t>E. Transmural inflammation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B — Caseating granulomas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4 – Stierlin 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Barium study shows rapid passage from ileum to colon with empty cecum.</a:t>
            </a:r>
          </a:p>
          <a:p>
            <a:r>
              <a:t>Cause?</a:t>
            </a:r>
          </a:p>
          <a:p>
            <a:r>
              <a:t>A. Adhesions</a:t>
            </a:r>
          </a:p>
          <a:p>
            <a:r>
              <a:t>B. Fibrotic stricture</a:t>
            </a:r>
          </a:p>
          <a:p>
            <a:r>
              <a:t>C. Hyperirritability of cecum</a:t>
            </a:r>
          </a:p>
          <a:p>
            <a:r>
              <a:t>D. Malignant infiltration</a:t>
            </a:r>
          </a:p>
          <a:p>
            <a:r>
              <a:t>E. Paralytic ileus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