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Neck Lumps &amp; Cervical Lymphadenopathy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Final Year MBBS – Surgery</a:t>
            </a:r>
          </a:p>
          <a:p>
            <a:r>
              <a:t>Bailey &amp; Love | UHS Modular Curriculum</a:t>
            </a:r>
          </a:p>
          <a:p>
            <a:r>
              <a:t>Department of Surgery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Treat infection</a:t>
            </a:r>
          </a:p>
          <a:p>
            <a:r>
              <a:t>• ATT for TB</a:t>
            </a:r>
          </a:p>
          <a:p>
            <a:r>
              <a:t>• Surgical excision</a:t>
            </a:r>
          </a:p>
          <a:p>
            <a:r>
              <a:t>• Oncology referral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&amp; 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Examine lymph nodes</a:t>
            </a:r>
          </a:p>
          <a:p>
            <a:r>
              <a:t>• FNAC indication</a:t>
            </a:r>
          </a:p>
          <a:p>
            <a:r>
              <a:t>• Node levels</a:t>
            </a:r>
          </a:p>
          <a:p>
            <a:r>
              <a:t>• Red flag signs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Systematic approach essential</a:t>
            </a:r>
          </a:p>
          <a:p>
            <a:r>
              <a:t>• Rule out malignancy</a:t>
            </a:r>
          </a:p>
          <a:p>
            <a:r>
              <a:t>• FNAC is key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Bailey &amp; Love’s Short Practice of Surgery</a:t>
            </a:r>
          </a:p>
          <a:p>
            <a:r>
              <a:t>UHS Modular Integrated Curriculum 2K23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Classify neck lumps</a:t>
            </a:r>
          </a:p>
          <a:p>
            <a:r>
              <a:t>• Differentiate benign vs malignant</a:t>
            </a:r>
          </a:p>
          <a:p>
            <a:r>
              <a:t>• Identify red flag signs</a:t>
            </a:r>
          </a:p>
          <a:p>
            <a:r>
              <a:t>• Outline investigations &amp; management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Any abnormal swelling in the neck arising from lymph nodes, thyroid, salivary glands, or soft tissues.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Common OPD presentation</a:t>
            </a:r>
          </a:p>
          <a:p>
            <a:r>
              <a:t>• May indicate malignancy</a:t>
            </a:r>
          </a:p>
          <a:p>
            <a:r>
              <a:t>• Adult neck lump = malignant until proven otherwise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Congenital: Thyroglossal cyst, Branchial cyst</a:t>
            </a:r>
          </a:p>
          <a:p>
            <a:r>
              <a:t>Inflammatory: Reactive, TB nodes</a:t>
            </a:r>
          </a:p>
          <a:p>
            <a:r>
              <a:t>Neoplastic: Lymphoma, Metastasis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Cervical Lymph Node 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Level I – Submental/Submandibular</a:t>
            </a:r>
          </a:p>
          <a:p>
            <a:r>
              <a:t>Level II – Upper jugular</a:t>
            </a:r>
          </a:p>
          <a:p>
            <a:r>
              <a:t>Level III – Mid jugular</a:t>
            </a:r>
          </a:p>
          <a:p>
            <a:r>
              <a:t>Level IV – Lower jugular</a:t>
            </a:r>
          </a:p>
          <a:p>
            <a:r>
              <a:t>Level V – Posterior triangle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History: Duration, pain, fever, weight loss</a:t>
            </a:r>
          </a:p>
          <a:p>
            <a:r>
              <a:t>Examination: Site, size, consistency, mobility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Malignant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Hard</a:t>
            </a:r>
          </a:p>
          <a:p>
            <a:r>
              <a:t>• Fixed</a:t>
            </a:r>
          </a:p>
          <a:p>
            <a:r>
              <a:t>• Non-tender</a:t>
            </a:r>
          </a:p>
          <a:p>
            <a:r>
              <a:t>• Rapidly enlarging</a:t>
            </a:r>
          </a:p>
          <a:p>
            <a:r>
              <a:t>• Weight loss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CBC, ESR</a:t>
            </a:r>
          </a:p>
          <a:p>
            <a:r>
              <a:t>• Chest X-ray</a:t>
            </a:r>
          </a:p>
          <a:p>
            <a:r>
              <a:t>• Ultrasound neck</a:t>
            </a:r>
          </a:p>
          <a:p>
            <a:r>
              <a:t>• FNAC – Investigation of choice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