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11247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6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بِسْمِ اللَّهِ الرَّحْمَٰنِ الرَّحِيمِ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457200" y="393192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Allah, the Most Gracious, the Most Merciful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scrotum is empty and underdeveloped.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testis may be felt in the groin.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Sometimes the testis cannot be felt.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there are no symptoms.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found on routine examination.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Examine in a warm, relaxed setting.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warm hands to prevent retraction.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Milk the groin towards the scrotum.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 whether the testis stays down.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retractile testis can be brought down.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mainly by examination.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is of limited value.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 locates an impalpable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the best test for this.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Hormone tests confirm testicular tissue if needed.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Treat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fertility, worse if both sides.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risk of testicular cancer.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of torsion of the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Injury against the pubic bone.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an associated inguinal hernia.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Malignancy Risk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Undescended testes carry a higher cancer risk.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Seminoma is the common type.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Surgery lowers but does not remove risk.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Scrotal position allows easy self-examination.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the patient to examine himself.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— Orchidopexy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main treatment is orchidopexy.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spermatic cord is fully mobilised.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hernia sac is tied off.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testis is placed in a dartos pouch.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done by twelve to eighteen months.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— Difficult Cases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impalpable testis is assessed by laparoscopy.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intra-abdominal testis is brought down.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Fowler–Stephens is used for high testes.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may be done in two stages.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adult undescended testis is often removed.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of Surgery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Operate early to protect fertility.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Ideally by twelve to eighteen months.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delay beyond two years.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Earlier surgery gives better outcomes.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any late-ascending testis.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Take-Home Message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empty scrotum needs careful examination.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separate retractile from truly undescended.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 orchidopexy by twelve to eighteen months.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 infertility, cancer and torsion.</a:t>
            </a:r>
            <a:endParaRPr lang="en-US" sz="3000" dirty="0"/>
          </a:p>
          <a:p>
            <a:pPr algn="l" marL="279400" indent="-279400">
              <a:spcAft>
                <a:spcPts val="18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laparoscopy for an impalpable testis.</a:t>
            </a:r>
            <a:endParaRPr lang="en-US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0"/>
            <a:ext cx="11247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</a:t>
            </a:r>
            <a:endParaRPr lang="en-US" sz="5000" dirty="0"/>
          </a:p>
        </p:txBody>
      </p:sp>
      <p:sp>
        <p:nvSpPr>
          <p:cNvPr id="3" name="Text 1"/>
          <p:cNvSpPr/>
          <p:nvPr/>
        </p:nvSpPr>
        <p:spPr>
          <a:xfrm>
            <a:off x="457200" y="356616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Single-Best-Answer Questions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0"/>
            <a:ext cx="11247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Undescended Testis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457200" y="329184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(Cryptorchidism)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43891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Zahid Mahmood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502920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MBBS, FCPS — General &amp; Laparoscopic Surgeon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1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newborn boy has an empty right scrotum. A testis is felt in the inguinal canal along the normal line of descent. This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Retractile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Undescended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Ectopic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Absent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Hydrocele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2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boy's testis lies in the superficial inguinal pouch, lateral to the external ring, off the normal path of descent. This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Undescended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Retractile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Ectopic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Ascending testis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Intra-abdominal testis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3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3-year-old's testis can be gently milked into the scrotum, where it stays. It rises again when he is cold. The correct management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Orchidopexy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Orchidectomy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Reassurance and observation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hCG injections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Laparoscopy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4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9-month-old has a unilateral undescended testis palpable in the canal. The optimal timing for orchidopexy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At birth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6–18 months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At 5 years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At puberty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In adulthood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5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1-year-old boy has an impalpable right testis. The most reliable investigation to locate it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Ultrasound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CT scan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MRI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Laparoscopy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Plain X-ray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D</a:t>
            </a:r>
            <a:endParaRPr lang="en-US" sz="2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6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Parents ask about the future risks of their son's undescended testis. Compared with a normal testis, it carries an increased risk of: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Hydrocele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Testicular cancer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Varicocele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Epididymal cyst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Prostatitis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7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orchidopexy for an undescended testis, the surgeon most commonly finds an associated: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Hydrocele of the cord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Patent processus vaginalis (hernia sac)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Varicocele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Epididymal cyst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Femoral hernia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8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laparoscopy a high intra-abdominal testis has a short vascular pedicle that prevents it reaching the scrotum. The appropriate procedure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Simple orchidopexy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Fowler–Stephens orchidopexy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Orchidectomy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Hormonal therapy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Observation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9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30-year-old man has a unilateral intra-abdominal testis with a normal contralateral testis. The recommended management is: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Orchidopexy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Observation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Orchidectomy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hCG therapy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Biopsy only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C</a:t>
            </a:r>
            <a:endParaRPr lang="en-US" sz="2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MCQ 10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successful orchidopexy a patient is told the cancer risk is reduced but not abolished. The main benefit of the scrotal position is that it: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14600"/>
            <a:ext cx="10607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 Improves appearance only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Allows easy self-examination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Removes the cancer risk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Cures infertility</a:t>
            </a:r>
            <a:endParaRPr lang="en-US" sz="23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E. Prevents torsion completely</a:t>
            </a:r>
            <a:endParaRPr lang="en-US" sz="2300" dirty="0"/>
          </a:p>
          <a:p>
            <a:pPr algn="l" indent="0" marL="0">
              <a:spcBef>
                <a:spcPts val="100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Key: B</a:t>
            </a:r>
            <a:endParaRPr lang="en-US" sz="2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one in twenty-five boys is born with this.</a:t>
            </a:r>
            <a:endParaRPr lang="en-US" sz="30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testes come down within a few months.</a:t>
            </a:r>
            <a:endParaRPr lang="en-US" sz="30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empty scrotum at one year needs surgery.</a:t>
            </a:r>
            <a:endParaRPr lang="en-US" sz="30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undescended testis raises the cancer risk.</a:t>
            </a:r>
            <a:endParaRPr lang="en-US" sz="30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surgery does not fully remove that risk.</a:t>
            </a:r>
            <a:endParaRPr lang="en-US"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737360"/>
            <a:ext cx="11247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914400" y="3108960"/>
            <a:ext cx="10332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“In children's surgery, timing is everything.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small operation at the right age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protect a child's fertility and future.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Examine every newborn — never assume.”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566928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Zahid Mahmood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undescended testis.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the normal path of descent.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undescended, ectopic and retractile testes.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the risks and complications.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the timing and type of surgery.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Failure of the testis to descend.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stops along its normal path.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scrotum is empty on that side.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from birth in affected boys.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called cryptorchidism.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Testicular Descent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forms high on the back wall.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gubernaculum guides it downward.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reaches the deep ring by seven months.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passes through the inguinal canal.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enters the scrotum before birth.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Undescended — arrested on the normal path.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Ectopic — strays outside the normal path.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Retractile — pulled up by the cremaster muscle.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Retractile testis is normal, needs no surgery.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Ascending — was down, later rises up.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Sites of Arrest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 the abdomen — intra-abdominal.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the inguinal canal.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superficial inguinal pouch.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 the upper scrotum.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the testis may be absent.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69848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in about three percent of newborns.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 more common in premature babies.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descend in the first few months.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one percent remain at one year.</a:t>
            </a:r>
            <a:endParaRPr lang="en-US" sz="2800" dirty="0"/>
          </a:p>
          <a:p>
            <a:pPr algn="l" marL="279400" indent="-2794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right side is affected most often.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Undescended Testis</dc:title>
  <dc:subject>PptxGenJS Presentation</dc:subject>
  <dc:creator>Prof. Zahid Mahmood</dc:creator>
  <cp:lastModifiedBy>Prof. Zahid Mahmood</cp:lastModifiedBy>
  <cp:revision>1</cp:revision>
  <dcterms:created xsi:type="dcterms:W3CDTF">2026-07-12T03:56:15Z</dcterms:created>
  <dcterms:modified xsi:type="dcterms:W3CDTF">2026-07-12T03:56:15Z</dcterms:modified>
</cp:coreProperties>
</file>