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1"/>
    <p:restoredTop sz="94676"/>
  </p:normalViewPr>
  <p:slideViewPr>
    <p:cSldViewPr snapToGrid="0" snapToObjects="1">
      <p:cViewPr varScale="1">
        <p:scale>
          <a:sx n="114" d="100"/>
          <a:sy n="114" d="100"/>
        </p:scale>
        <p:origin x="17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71440"/>
            <a:ext cx="8229600" cy="853068"/>
          </a:xfrm>
        </p:spPr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Umbilical Conditions in the Adult Lecture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dirty="0"/>
              <a:t>Summary &amp; Key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Umbilical conditions: infection, sinus, congenital remnants, endometriosis, malignancy</a:t>
            </a:r>
          </a:p>
          <a:p>
            <a:r>
              <a:t>Always exclude serious pathology, especially malignancy</a:t>
            </a:r>
          </a:p>
          <a:p>
            <a:r>
              <a:t>Management: antibiotics, excision of sinus/remnant, treat underlying cause</a:t>
            </a:r>
          </a:p>
          <a:p>
            <a:r>
              <a:t>Sister Mary Joseph’s nodule = advanced intra-abdominal malignancy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dirty="0"/>
              <a:t>Statement of the 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Umbilicus can be a site of chronic infection, congenital remnants, and metastatic disease.</a:t>
            </a:r>
          </a:p>
          <a:p>
            <a:r>
              <a:t>Pathology ranges from benign to malignant and requires careful evaluation.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Describe common umbilical infections and sinuses</a:t>
            </a:r>
          </a:p>
          <a:p>
            <a:r>
              <a:t>Understand congenital anomalies (vitellointestinal duct, urachus)</a:t>
            </a:r>
          </a:p>
          <a:p>
            <a:r>
              <a:t>Recognize rare causes like endometriosis</a:t>
            </a:r>
          </a:p>
          <a:p>
            <a:r>
              <a:t>Identify malignant umbilical lesions (Sister Mary Joseph’s nodule)</a:t>
            </a:r>
          </a:p>
          <a:p>
            <a:r>
              <a:t>Discuss diagnosis and management strategies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dirty="0"/>
              <a:t>Infections of the Umbilicus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Chronic infection due to keratin plug &amp; poor hygiene</a:t>
            </a:r>
          </a:p>
          <a:p>
            <a:r>
              <a:t>Acute cellulitis (streptococcal) after minor surgery</a:t>
            </a:r>
          </a:p>
          <a:p>
            <a:r>
              <a:t>Treat with antibiotics; avoid laparoscopic port if infection present</a:t>
            </a:r>
          </a:p>
          <a:p>
            <a:r>
              <a:t>👉 Insert clinical photo placeholder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dirty="0"/>
              <a:t>Umbilical Sinus &amp; Mesh-related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Sinus after umbilical hernia repair</a:t>
            </a:r>
          </a:p>
          <a:p>
            <a:r>
              <a:t>Cause: infected mesh or non-absorbable suture</a:t>
            </a:r>
          </a:p>
          <a:p>
            <a:r>
              <a:t>Antibiotics may help but usually mesh/suture removal needed</a:t>
            </a:r>
          </a:p>
          <a:p>
            <a:r>
              <a:t>Risk of recurrence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dirty="0"/>
              <a:t>Congenital Remnants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Vitellointestinal duct persistence → faeculent discharge</a:t>
            </a:r>
          </a:p>
          <a:p>
            <a:r>
              <a:t>Meckel’s diverticulum: bowel end persistence</a:t>
            </a:r>
          </a:p>
          <a:p>
            <a:r>
              <a:t>Umbilical end persistence: umbilical sinus/fistula</a:t>
            </a:r>
          </a:p>
          <a:p>
            <a:r>
              <a:t>Urachus persistence: urine discharge, infection</a:t>
            </a:r>
          </a:p>
          <a:p>
            <a:r>
              <a:t>👉 Insert diagram placeholder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dirty="0"/>
              <a:t>Special Causes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Endometriosis: cyclical umbilical bleeding in women</a:t>
            </a:r>
          </a:p>
          <a:p>
            <a:r>
              <a:t>Rare but diagnostic clue</a:t>
            </a:r>
          </a:p>
          <a:p>
            <a:r>
              <a:t>Management: surgical excision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dirty="0"/>
              <a:t>Malignant Umbilical Lesions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Sister Mary Joseph’s nodule: metastasis from intra-abdominal cancer</a:t>
            </a:r>
          </a:p>
          <a:p>
            <a:r>
              <a:t>Indicates advanced disease, poor prognosis</a:t>
            </a:r>
          </a:p>
          <a:p>
            <a:r>
              <a:t>Rare: primary squamous carcinoma, urachal carcinoma</a:t>
            </a:r>
          </a:p>
          <a:p>
            <a:r>
              <a:t>Management: biopsy, staging, oncology referral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dirty="0"/>
              <a:t>Case Discussion (Guess the Diagnosis)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 58-year-old woman presents with a firm red nodule at the umbilicus.</a:t>
            </a:r>
          </a:p>
          <a:p>
            <a:r>
              <a:t>Biopsy confirms metastatic adenocarcinoma.</a:t>
            </a:r>
          </a:p>
          <a:p>
            <a:r>
              <a:t>Diagnosis? Sister Mary Joseph’s nodule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300</Words>
  <Application>Microsoft Macintosh PowerPoint</Application>
  <PresentationFormat>On-screen Show (4:3)</PresentationFormat>
  <Paragraphs>44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Statement of the Day</vt:lpstr>
      <vt:lpstr>Learning Objectives</vt:lpstr>
      <vt:lpstr>Infections of the Umbilicus</vt:lpstr>
      <vt:lpstr>Umbilical Sinus &amp; Mesh-related Issues</vt:lpstr>
      <vt:lpstr>Congenital Remnants</vt:lpstr>
      <vt:lpstr>Special Causes</vt:lpstr>
      <vt:lpstr>Malignant Umbilical Lesions</vt:lpstr>
      <vt:lpstr>Case Discussion (Guess the Diagnosis)</vt:lpstr>
      <vt:lpstr>Summary &amp; Key Points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dr.zahidmahmood@gmail.com</cp:lastModifiedBy>
  <cp:revision>3</cp:revision>
  <dcterms:created xsi:type="dcterms:W3CDTF">2013-01-27T09:14:16Z</dcterms:created>
  <dcterms:modified xsi:type="dcterms:W3CDTF">2025-09-21T14:05:51Z</dcterms:modified>
  <cp:category/>
</cp:coreProperties>
</file>