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2089117-4d4a-4e33-b773-cd86e76be83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MCQ 1 – Ileocecal TB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88720"/>
            <a:ext cx="82296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A 24-year-old woman with evening fever, night sweats, weight loss and RIF mass.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Most likely diagnosis?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A. Amoebic liver abscess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B. Appendicular mass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C. Carcinoma cecum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D. Crohn's disease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E. Ileocecal tuberculosis</a:t>
            </a:r>
          </a:p>
          <a:p>
            <a:pPr>
              <a:defRPr sz="2400">
                <a:solidFill>
                  <a:srgbClr val="FFFFFF"/>
                </a:solidFill>
              </a:defRPr>
            </a:pP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Answer: 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2089117-4d4a-4e33-b773-cd86e76be83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MCQ 10 – TB vs Cancer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88720"/>
            <a:ext cx="82296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CT feature favoring TB?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A. Ascites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B. Enhancement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C. Cecal thickening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D. Ileal narrowing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E. Necrotic lymph nodes</a:t>
            </a:r>
          </a:p>
          <a:p>
            <a:pPr>
              <a:defRPr sz="2400">
                <a:solidFill>
                  <a:srgbClr val="FFFFFF"/>
                </a:solidFill>
              </a:defRPr>
            </a:pP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Answer: 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2089117-4d4a-4e33-b773-cd86e76be83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MCQ 2 – Tuberculous Peritonitis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88720"/>
            <a:ext cx="82296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30-year-old man with abdominal distension, fever and doughy abdomen.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Ascitic protein 4.5 g/dL, lymphocytes 90%, SAAG 0.8.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Diagnosis?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A. Alcoholic cirrhosis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B. Budd-Chiari syndrome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C. CHF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D. Nephrotic syndrome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E. Tuberculous peritonitis</a:t>
            </a:r>
          </a:p>
          <a:p>
            <a:pPr>
              <a:defRPr sz="2400">
                <a:solidFill>
                  <a:srgbClr val="FFFFFF"/>
                </a:solidFill>
              </a:defRPr>
            </a:pP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Answer: 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2089117-4d4a-4e33-b773-cd86e76be83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MCQ 3 – TB vs Crohn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88720"/>
            <a:ext cx="82296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Histology showing granulomas with caseation.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Which confirms TB?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A. Aphthous ulceration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B. Caseating granulomas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C. Crypt abscess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D. Non‑caseating granulomas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E. Transmural inflammation</a:t>
            </a:r>
          </a:p>
          <a:p>
            <a:pPr>
              <a:defRPr sz="2400">
                <a:solidFill>
                  <a:srgbClr val="FFFFFF"/>
                </a:solidFill>
              </a:defRPr>
            </a:pP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Answer: B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2089117-4d4a-4e33-b773-cd86e76be83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MCQ 4 – Stierlin Sign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88720"/>
            <a:ext cx="82296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Barium study shows rapid emptying of cecum.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Cause?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A. Adhesions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B. Fibrotic stricture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C. Hyperirritability of cecum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D. Malignant infiltration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E. Paralytic ileus</a:t>
            </a:r>
          </a:p>
          <a:p>
            <a:pPr>
              <a:defRPr sz="2400">
                <a:solidFill>
                  <a:srgbClr val="FFFFFF"/>
                </a:solidFill>
              </a:defRPr>
            </a:pP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Answer: C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2089117-4d4a-4e33-b773-cd86e76be83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MCQ 5 – TB Perforation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88720"/>
            <a:ext cx="82296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Patient with TB abdomen develops pneumoperitoneum.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Most common perforation site?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A. Ascending colon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B. Duodenum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C. Ileum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D. Jejunum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E. Stomach</a:t>
            </a:r>
          </a:p>
          <a:p>
            <a:pPr>
              <a:defRPr sz="2400">
                <a:solidFill>
                  <a:srgbClr val="FFFFFF"/>
                </a:solidFill>
              </a:defRPr>
            </a:pP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Answer: 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2089117-4d4a-4e33-b773-cd86e76be83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MCQ 6 – Stricture Surgery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88720"/>
            <a:ext cx="82296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Multiple short intestinal strictures (2–3 cm).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Best surgery?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A. Bypass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B. Heineke‑Mikulicz strictureplasty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C. Right hemicolectomy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D. Resection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E. Proctocolectomy</a:t>
            </a:r>
          </a:p>
          <a:p>
            <a:pPr>
              <a:defRPr sz="2400">
                <a:solidFill>
                  <a:srgbClr val="FFFFFF"/>
                </a:solidFill>
              </a:defRPr>
            </a:pP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Answer: 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2089117-4d4a-4e33-b773-cd86e76be83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MCQ 7 – Morphological Type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88720"/>
            <a:ext cx="82296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Most common type of ileocecal TB?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A. Ascitic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B. Encephaloid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C. Hyperplastic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D. Plastic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E. Ulcerative</a:t>
            </a:r>
          </a:p>
          <a:p>
            <a:pPr>
              <a:defRPr sz="2400">
                <a:solidFill>
                  <a:srgbClr val="FFFFFF"/>
                </a:solidFill>
              </a:defRPr>
            </a:pP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Answer: C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2089117-4d4a-4e33-b773-cd86e76be83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MCQ 8 – Ascitic Marker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88720"/>
            <a:ext cx="82296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Best marker for TB ascites?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A. ADA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B. ALP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C. Amylase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D. CEA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E. LDH</a:t>
            </a:r>
          </a:p>
          <a:p>
            <a:pPr>
              <a:defRPr sz="2400">
                <a:solidFill>
                  <a:srgbClr val="FFFFFF"/>
                </a:solidFill>
              </a:defRPr>
            </a:pP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Answer: 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2089117-4d4a-4e33-b773-cd86e76be83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MCQ 9 – Long Stricture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88720"/>
            <a:ext cx="82296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Single 12 cm ileal stricture.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Best surgery?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A. Finney strictureplasty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B. Heineke‑Mikulicz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C. Bypass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D. Ileostomy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E. Resection</a:t>
            </a:r>
          </a:p>
          <a:p>
            <a:pPr>
              <a:defRPr sz="2400">
                <a:solidFill>
                  <a:srgbClr val="FFFFFF"/>
                </a:solidFill>
              </a:defRPr>
            </a:pP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Answer: 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