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Symptomatic Primary Inguinal Hernia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Based on Gunter &amp; Greenberg</a:t>
            </a:r>
          </a:p>
          <a:p>
            <a:r>
              <a:t>Previous Edition: Messaris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Open: Lichtenstein, Bassini, Shouldice</a:t>
            </a:r>
          </a:p>
          <a:p>
            <a:r>
              <a:t>• Laparoscopic: TEP, TAPP</a:t>
            </a:r>
          </a:p>
          <a:p>
            <a:r>
              <a:t>• Robotic TAPP</a:t>
            </a:r>
          </a:p>
          <a:p>
            <a:r>
              <a:t>• Mesh used in most cases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Laparoscopic vs Open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Less pain post-op</a:t>
            </a:r>
          </a:p>
          <a:p>
            <a:r>
              <a:t>• Faster recovery</a:t>
            </a:r>
          </a:p>
          <a:p>
            <a:r>
              <a:t>• Preferred for bilateral hernias</a:t>
            </a:r>
          </a:p>
          <a:p>
            <a:r>
              <a:t>• Requires surgeon expertise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When Open Preferred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Prior pelvic surgery</a:t>
            </a:r>
          </a:p>
          <a:p>
            <a:r>
              <a:t>• Radiation</a:t>
            </a:r>
          </a:p>
          <a:p>
            <a:r>
              <a:t>• Contaminated field</a:t>
            </a:r>
          </a:p>
          <a:p>
            <a:r>
              <a:t>• Surgeon preference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Preoperative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Void bladder</a:t>
            </a:r>
          </a:p>
          <a:p>
            <a:r>
              <a:t>• SCDs</a:t>
            </a:r>
          </a:p>
          <a:p>
            <a:r>
              <a:t>• Antibiotics (elective: cefazolin)</a:t>
            </a:r>
          </a:p>
          <a:p>
            <a:r>
              <a:t>• General/spinal/local anesthesia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Open Lichtenstein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Oblique incision</a:t>
            </a:r>
          </a:p>
          <a:p>
            <a:r>
              <a:t>• Identify nerves</a:t>
            </a:r>
          </a:p>
          <a:p>
            <a:r>
              <a:t>• Mobilize cord</a:t>
            </a:r>
          </a:p>
          <a:p>
            <a:r>
              <a:t>• Reduce/ligate sac</a:t>
            </a:r>
          </a:p>
          <a:p>
            <a:r>
              <a:t>• Mesh under cord</a:t>
            </a:r>
          </a:p>
          <a:p>
            <a:r>
              <a:t>• Fix to tubercle/ligament/rectus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TEP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Infra-umbilical incision</a:t>
            </a:r>
          </a:p>
          <a:p>
            <a:r>
              <a:t>• Retrorectus dissection</a:t>
            </a:r>
          </a:p>
          <a:p>
            <a:r>
              <a:t>• Balloon dissector</a:t>
            </a:r>
          </a:p>
          <a:p>
            <a:r>
              <a:t>• Reduce sac</a:t>
            </a:r>
          </a:p>
          <a:p>
            <a:r>
              <a:t>• Mesh covering myopectineal orifice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TAPP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Umbilical + 2 lateral ports</a:t>
            </a:r>
          </a:p>
          <a:p>
            <a:r>
              <a:t>• Peritoneal flap creation</a:t>
            </a:r>
          </a:p>
          <a:p>
            <a:r>
              <a:t>• Dissect to ASIS/Cooper/iliopubic</a:t>
            </a:r>
          </a:p>
          <a:p>
            <a:r>
              <a:t>• Reduce sac</a:t>
            </a:r>
          </a:p>
          <a:p>
            <a:r>
              <a:t>• Mesh + peritoneal 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Important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Inguinal canal layers</a:t>
            </a:r>
          </a:p>
          <a:p>
            <a:r>
              <a:t>• Myopectineal orifice</a:t>
            </a:r>
          </a:p>
          <a:p>
            <a:r>
              <a:t>• Inferior epigastric vessels</a:t>
            </a:r>
          </a:p>
          <a:p>
            <a:r>
              <a:t>• Cooper’s ligament</a:t>
            </a:r>
          </a:p>
          <a:p>
            <a:r>
              <a:t>• Iliopubic tract</a:t>
            </a:r>
          </a:p>
          <a:p>
            <a:r>
              <a:t>• Three nerves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Intraoperative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Vessel injury</a:t>
            </a:r>
          </a:p>
          <a:p>
            <a:r>
              <a:t>• Bladder/testicular injury</a:t>
            </a:r>
          </a:p>
          <a:p>
            <a:r>
              <a:t>• Vas deferens injury</a:t>
            </a:r>
          </a:p>
          <a:p>
            <a:r>
              <a:t>• Nerve injury</a:t>
            </a:r>
          </a:p>
          <a:p>
            <a:r>
              <a:t>• Close peritoneal defects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Postoperative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Same-day discharge</a:t>
            </a:r>
          </a:p>
          <a:p>
            <a:r>
              <a:t>• Monitor urinary retention</a:t>
            </a:r>
          </a:p>
          <a:p>
            <a:r>
              <a:t>• Resume activity as tolerated</a:t>
            </a:r>
          </a:p>
          <a:p>
            <a:r>
              <a:t>• Seroma, neuralgia, recurrence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47-year-old male</a:t>
            </a:r>
          </a:p>
          <a:p>
            <a:r>
              <a:t>• Left groin bulge × 6 months</a:t>
            </a:r>
          </a:p>
          <a:p>
            <a:r>
              <a:t>• Occasional discomfort</a:t>
            </a:r>
          </a:p>
          <a:p>
            <a:r>
              <a:t>• No systemic symptoms</a:t>
            </a:r>
          </a:p>
          <a:p>
            <a:r>
              <a:t>• Reducible, non-tender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Take Home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Common condition</a:t>
            </a:r>
          </a:p>
          <a:p>
            <a:r>
              <a:t>• Watchful waiting safe</a:t>
            </a:r>
          </a:p>
          <a:p>
            <a:r>
              <a:t>• Symptomatic → repair</a:t>
            </a:r>
          </a:p>
          <a:p>
            <a:r>
              <a:t>• Mesh tension-free repair standard</a:t>
            </a:r>
          </a:p>
          <a:p>
            <a:r>
              <a:t>• Complications: pain, seroma, recurrence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Groin bulge</a:t>
            </a:r>
          </a:p>
          <a:p>
            <a:r>
              <a:t>• Reducible swelling</a:t>
            </a:r>
          </a:p>
          <a:p>
            <a:r>
              <a:t>• Extends into scrotum</a:t>
            </a:r>
          </a:p>
          <a:p>
            <a:r>
              <a:t>• No skin changes</a:t>
            </a:r>
          </a:p>
          <a:p>
            <a:r>
              <a:t>• Right side normal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Inguinal lymphadenopathy</a:t>
            </a:r>
          </a:p>
          <a:p>
            <a:r>
              <a:t>• Varicocele, hydrocele, spermatocele</a:t>
            </a:r>
          </a:p>
          <a:p>
            <a:r>
              <a:t>• Testicular torsion, tumors</a:t>
            </a:r>
          </a:p>
          <a:p>
            <a:r>
              <a:t>• Sports hernia, ligament strain</a:t>
            </a:r>
          </a:p>
          <a:p>
            <a:r>
              <a:t>• Hip pathology (bursitis, labral tear)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Clinical diagnosis</a:t>
            </a:r>
          </a:p>
          <a:p>
            <a:r>
              <a:t>• Sensitivity 75%, specificity 95%</a:t>
            </a:r>
          </a:p>
          <a:p>
            <a:r>
              <a:t>• Tip = indirect, pad = direct (less reliable)</a:t>
            </a:r>
          </a:p>
          <a:p>
            <a:r>
              <a:t>• Female: palpate lateral to pubic tubercle</a:t>
            </a:r>
          </a:p>
          <a:p>
            <a:r>
              <a:t>• Always examine both sides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When to Use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Obesity</a:t>
            </a:r>
          </a:p>
          <a:p>
            <a:r>
              <a:t>• Unclear exam</a:t>
            </a:r>
          </a:p>
          <a:p>
            <a:r>
              <a:t>• Scrotal/testicular pathology</a:t>
            </a:r>
          </a:p>
          <a:p>
            <a:r>
              <a:t>• Large/recurrent hernia anatomy</a:t>
            </a:r>
          </a:p>
          <a:p>
            <a:r>
              <a:t>• Groin pain without bulge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Imaging Modalities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Ultrasound: sac, contents, nodes</a:t>
            </a:r>
          </a:p>
          <a:p>
            <a:r>
              <a:t>• CT: large or recurrent hernia</a:t>
            </a:r>
          </a:p>
          <a:p>
            <a:r>
              <a:t>• MRI: musculoskeletal causes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Diagnosis &amp;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Symptoms + patient preference</a:t>
            </a:r>
          </a:p>
          <a:p>
            <a:r>
              <a:t>• Watchful waiting in minimal symptoms</a:t>
            </a:r>
          </a:p>
          <a:p>
            <a:r>
              <a:t>• Elective repair for symptomatic</a:t>
            </a:r>
          </a:p>
          <a:p>
            <a:r>
              <a:t>• Urgent repair for incarceration</a:t>
            </a:r>
          </a:p>
          <a:p>
            <a:r>
              <a:t>• Emergency for strangulation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Indications for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Activity-limiting pain</a:t>
            </a:r>
          </a:p>
          <a:p>
            <a:r>
              <a:t>• Incarceration</a:t>
            </a:r>
          </a:p>
          <a:p>
            <a:r>
              <a:t>• Sudden worsening pain</a:t>
            </a:r>
          </a:p>
          <a:p>
            <a:r>
              <a:t>• Skin changes</a:t>
            </a:r>
          </a:p>
          <a:p>
            <a:r>
              <a:t>• Active lifestyle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