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Basic Suturing Techniques Workshop</a:t>
            </a:r>
          </a:p>
          <a:p>
            <a:r>
              <a:t>For House Surgeons</a:t>
            </a:r>
          </a:p>
          <a:p>
            <a:r>
              <a:t>Organised by Department of Surgery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Participant Feedback:</a:t>
            </a:r>
          </a:p>
          <a:p>
            <a:r>
              <a:t>• Lecture quality</a:t>
            </a:r>
          </a:p>
          <a:p>
            <a:r>
              <a:t>• Hands‑on practice</a:t>
            </a:r>
          </a:p>
          <a:p>
            <a:r>
              <a:t>• Instructor performance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Reflection (Gibbs Model):</a:t>
            </a:r>
          </a:p>
          <a:p>
            <a:r>
              <a:t>• What did you learn?</a:t>
            </a:r>
          </a:p>
          <a:p>
            <a:r>
              <a:t>• Difficulties faced</a:t>
            </a:r>
          </a:p>
          <a:p>
            <a:r>
              <a:t>• Goals for next month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Understand wound closure principles</a:t>
            </a:r>
          </a:p>
          <a:p>
            <a:r>
              <a:t>• Demonstrate safe instrument handling</a:t>
            </a:r>
          </a:p>
          <a:p>
            <a:r>
              <a:t>• Perform basic sutures</a:t>
            </a:r>
          </a:p>
          <a:p>
            <a:r>
              <a:t>• Maintain sterility &amp; tissue respect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Schedule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09:00 – Registration &amp; Pre-test</a:t>
            </a:r>
          </a:p>
          <a:p>
            <a:r>
              <a:t>09:15 – Welcome &amp; Introduction</a:t>
            </a:r>
          </a:p>
          <a:p>
            <a:r>
              <a:t>09:30 – Lecture 1: Principles of Suturing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Schedule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10:00 – Lecture 2: Instruments &amp; Sterility</a:t>
            </a:r>
          </a:p>
          <a:p>
            <a:r>
              <a:t>10:30 – Skills Station 1: Simple Interrupted Sutures</a:t>
            </a:r>
          </a:p>
          <a:p>
            <a:r>
              <a:t>12:00 – Skills Station 2: Mattress Sutures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Schedule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01:00 – Lunch Break</a:t>
            </a:r>
          </a:p>
          <a:p>
            <a:r>
              <a:t>02:00 – Skills Station 3: Continuous &amp; Subcuticular</a:t>
            </a:r>
          </a:p>
          <a:p>
            <a:r>
              <a:t>03:00 – Skills Assessment (OSAT/DOPS)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Checklist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Preparation &amp; Sterility:</a:t>
            </a:r>
          </a:p>
          <a:p>
            <a:r>
              <a:t>• Hand washing</a:t>
            </a:r>
          </a:p>
          <a:p>
            <a:r>
              <a:t>• Gloves &amp; sterile field</a:t>
            </a:r>
          </a:p>
          <a:p>
            <a:r>
              <a:t>• Selects proper suture material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Checklist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Simple Interrupted:</a:t>
            </a:r>
          </a:p>
          <a:p>
            <a:r>
              <a:t>• Correct bite distance</a:t>
            </a:r>
          </a:p>
          <a:p>
            <a:r>
              <a:t>• Smooth needle passage</a:t>
            </a:r>
          </a:p>
          <a:p>
            <a:r>
              <a:t>• Knot: 2+1+1</a:t>
            </a:r>
          </a:p>
          <a:p>
            <a:r>
              <a:t>• Maintains eversion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Checklist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Mattress Sutures:</a:t>
            </a:r>
          </a:p>
          <a:p>
            <a:r>
              <a:t>• Deep/superficial bites</a:t>
            </a:r>
          </a:p>
          <a:p>
            <a:r>
              <a:t>• Avoids tissue strangulation</a:t>
            </a:r>
          </a:p>
          <a:p>
            <a:r>
              <a:t>• Knot on one side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Pre/Post Evaluation:</a:t>
            </a:r>
          </a:p>
          <a:p>
            <a:r>
              <a:t>• Confidence scale</a:t>
            </a:r>
          </a:p>
          <a:p>
            <a:r>
              <a:t>• 10 MCQs</a:t>
            </a:r>
          </a:p>
          <a:p>
            <a:r>
              <a:t>• Skill perception &amp; improvement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