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Scalpel with #10 blade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Skin incision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Kelly forceps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Medium vessel clamping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Crile forceps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Hemostasis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Rochester-Pean forceps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Large vessel clamping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Mayo-Hegar needle holder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Holding needle for suturing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Olsen-Hegar needle holder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Needle holding + cutting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Senn retractor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Superficial retraction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Army-Navy retractor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Wound retraction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Richardson retractor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Deep wound retraction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Yankauer suction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General suction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Poole suction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Suction in large cavities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Metzenbaum scissors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Cutting delicate tissue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Towel clip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Fixing drapes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Sponge holding forceps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Holding gauze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Curved needle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Skin and soft tissue suturing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Straight needle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Surface suturing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Vicryl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Absorbable suture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Prolene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Non-absorbable suture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Mayo scissors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Cutting tough tissue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Adson forceps (with teeth)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Grasping skin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Debakey forceps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Atraumatic tissue handling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Allis forceps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Grasping tough tissue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Babcock forceps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Holding bowel or delicate tissue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Kocher forceps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Grasping tough structures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Mosquito forceps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Use: Small vessel hemostasis</a:t>
            </a:r>
          </a:p>
          <a:p>
            <a:r>
              <a:t>(Image placeholder)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