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Stomas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Stomas classification construction complications principles</a:t>
            </a:r>
          </a:p>
          <a:p>
            <a:pPr>
              <a:defRPr sz="2800"/>
            </a:pPr>
            <a:r>
              <a:t>Based on Bailey Love surgery textbook</a:t>
            </a:r>
          </a:p>
          <a:p>
            <a:pPr>
              <a:defRPr sz="2800"/>
            </a:pPr>
            <a:r>
              <a:t>Final year MBBS exam focused content</a:t>
            </a:r>
          </a:p>
          <a:p>
            <a:pPr>
              <a:defRPr sz="2800"/>
            </a:pPr>
            <a:r>
              <a:t>Professor surgery teaching structured slides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Early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Ischemia necrosis requires urgent intervention</a:t>
            </a:r>
          </a:p>
          <a:p>
            <a:pPr>
              <a:defRPr sz="2800"/>
            </a:pPr>
            <a:r>
              <a:t>Retraction causes leakage and skin damage</a:t>
            </a:r>
          </a:p>
          <a:p>
            <a:pPr>
              <a:defRPr sz="2800"/>
            </a:pPr>
            <a:r>
              <a:t>Mucocutaneous separation early postoperative complication</a:t>
            </a:r>
          </a:p>
          <a:p>
            <a:pPr>
              <a:defRPr sz="2800"/>
            </a:pPr>
            <a:r>
              <a:t>Parastomal abscess indicates infection presence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Late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Parastomal hernia most common complication</a:t>
            </a:r>
          </a:p>
          <a:p>
            <a:pPr>
              <a:defRPr sz="2800"/>
            </a:pPr>
            <a:r>
              <a:t>Prolapse seen more in loop stomas</a:t>
            </a:r>
          </a:p>
          <a:p>
            <a:pPr>
              <a:defRPr sz="2800"/>
            </a:pPr>
            <a:r>
              <a:t>Stenosis due to chronic ischemia</a:t>
            </a:r>
          </a:p>
          <a:p>
            <a:pPr>
              <a:defRPr sz="2800"/>
            </a:pPr>
            <a:r>
              <a:t>Fistula suggests Crohn disease recurrence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High Output Stoma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Output exceeds two liters daily</a:t>
            </a:r>
          </a:p>
          <a:p>
            <a:pPr>
              <a:defRPr sz="2800"/>
            </a:pPr>
            <a:r>
              <a:t>Causes dehydration electrolyte imbalance severe</a:t>
            </a:r>
          </a:p>
          <a:p>
            <a:pPr>
              <a:defRPr sz="2800"/>
            </a:pPr>
            <a:r>
              <a:t>Managed with fluids antimotility drugs</a:t>
            </a:r>
          </a:p>
          <a:p>
            <a:pPr>
              <a:defRPr sz="2800"/>
            </a:pPr>
            <a:r>
              <a:t>Proton pump inhibitors reduce secretions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Stoma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One piece two piece systems available</a:t>
            </a:r>
          </a:p>
          <a:p>
            <a:pPr>
              <a:defRPr sz="2800"/>
            </a:pPr>
            <a:r>
              <a:t>Drainable bags used ileostomy patients</a:t>
            </a:r>
          </a:p>
          <a:p>
            <a:pPr>
              <a:defRPr sz="2800"/>
            </a:pPr>
            <a:r>
              <a:t>Closed bags used colostomy patients</a:t>
            </a:r>
          </a:p>
          <a:p>
            <a:pPr>
              <a:defRPr sz="2800"/>
            </a:pPr>
            <a:r>
              <a:t>Skin barriers prevent excoriation complications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Stoma Reversal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Performed after six to twelve weeks</a:t>
            </a:r>
          </a:p>
          <a:p>
            <a:pPr>
              <a:defRPr sz="2800"/>
            </a:pPr>
            <a:r>
              <a:t>Assess distal bowel patency beforehand</a:t>
            </a:r>
          </a:p>
          <a:p>
            <a:pPr>
              <a:defRPr sz="2800"/>
            </a:pPr>
            <a:r>
              <a:t>Risks include leak obstruction hernia</a:t>
            </a:r>
          </a:p>
          <a:p>
            <a:pPr>
              <a:defRPr sz="2800"/>
            </a:pPr>
            <a:r>
              <a:t>Requires careful surgical planning execution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Stomas are life saving surgical procedures</a:t>
            </a:r>
          </a:p>
          <a:p>
            <a:pPr>
              <a:defRPr sz="2800"/>
            </a:pPr>
            <a:r>
              <a:t>Proper technique reduces complications significantly</a:t>
            </a:r>
          </a:p>
          <a:p>
            <a:pPr>
              <a:defRPr sz="2800"/>
            </a:pPr>
            <a:r>
              <a:t>Siting crucial for patient quality life</a:t>
            </a:r>
          </a:p>
          <a:p>
            <a:pPr>
              <a:defRPr sz="2800"/>
            </a:pPr>
            <a:r>
              <a:t>Exam focus spouted versus flush distinction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 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Artificial opening of hollow organ skin</a:t>
            </a:r>
          </a:p>
          <a:p>
            <a:pPr>
              <a:defRPr sz="2800"/>
            </a:pPr>
            <a:r>
              <a:t>Used for decompression diversion evacuation purposes</a:t>
            </a:r>
          </a:p>
          <a:p>
            <a:pPr>
              <a:defRPr sz="2800"/>
            </a:pPr>
            <a:r>
              <a:t>Protect distal anastomosis after surgery</a:t>
            </a:r>
          </a:p>
          <a:p>
            <a:pPr>
              <a:defRPr sz="2800"/>
            </a:pPr>
            <a:r>
              <a:t>Relieve obstruction in emergency settings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Classification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Gastrostomy jejunostomy used for feeding</a:t>
            </a:r>
          </a:p>
          <a:p>
            <a:pPr>
              <a:defRPr sz="2800"/>
            </a:pPr>
            <a:r>
              <a:t>Ileostomy small bowel diversion procedure</a:t>
            </a:r>
          </a:p>
          <a:p>
            <a:pPr>
              <a:defRPr sz="2800"/>
            </a:pPr>
            <a:r>
              <a:t>Colostomy large bowel diversion procedure</a:t>
            </a:r>
          </a:p>
          <a:p>
            <a:pPr>
              <a:defRPr sz="2800"/>
            </a:pPr>
            <a:r>
              <a:t>Urostomy urinary diversion ileal conduit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Ileostomy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Located right iliac fossa abdomen</a:t>
            </a:r>
          </a:p>
          <a:p>
            <a:pPr>
              <a:defRPr sz="2800"/>
            </a:pPr>
            <a:r>
              <a:t>Spouted stoma prevents skin excoriation</a:t>
            </a:r>
          </a:p>
          <a:p>
            <a:pPr>
              <a:defRPr sz="2800"/>
            </a:pPr>
            <a:r>
              <a:t>Output initially high then reduces</a:t>
            </a:r>
          </a:p>
          <a:p>
            <a:pPr>
              <a:defRPr sz="2800"/>
            </a:pPr>
            <a:r>
              <a:t>Liquid effluent rich digestive enzymes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Colostomy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Located left iliac fossa abdomen</a:t>
            </a:r>
          </a:p>
          <a:p>
            <a:pPr>
              <a:defRPr sz="2800"/>
            </a:pPr>
            <a:r>
              <a:t>Flush stoma with surrounding skin</a:t>
            </a:r>
          </a:p>
          <a:p>
            <a:pPr>
              <a:defRPr sz="2800"/>
            </a:pPr>
            <a:r>
              <a:t>Output semi formed or formed stool</a:t>
            </a:r>
          </a:p>
          <a:p>
            <a:pPr>
              <a:defRPr sz="2800"/>
            </a:pPr>
            <a:r>
              <a:t>Gas passage more prominent clinically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Construction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End stoma proximal bowel exteriorized</a:t>
            </a:r>
          </a:p>
          <a:p>
            <a:pPr>
              <a:defRPr sz="2800"/>
            </a:pPr>
            <a:r>
              <a:t>Distal segment removed or closed</a:t>
            </a:r>
          </a:p>
          <a:p>
            <a:pPr>
              <a:defRPr sz="2800"/>
            </a:pPr>
            <a:r>
              <a:t>Loop stoma temporary diversion method</a:t>
            </a:r>
          </a:p>
          <a:p>
            <a:pPr>
              <a:defRPr sz="2800"/>
            </a:pPr>
            <a:r>
              <a:t>Proximal distal limbs clearly identified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Preoperative Siting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Site within rectus muscle reduces hernia</a:t>
            </a:r>
          </a:p>
          <a:p>
            <a:pPr>
              <a:defRPr sz="2800"/>
            </a:pPr>
            <a:r>
              <a:t>Avoid scars creases bony prominences areas</a:t>
            </a:r>
          </a:p>
          <a:p>
            <a:pPr>
              <a:defRPr sz="2800"/>
            </a:pPr>
            <a:r>
              <a:t>Ensure patient can easily visualize stoma</a:t>
            </a:r>
          </a:p>
          <a:p>
            <a:pPr>
              <a:defRPr sz="2800"/>
            </a:pPr>
            <a:r>
              <a:t>Proper siting prevents complications later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Mark site preoperatively before incision</a:t>
            </a:r>
          </a:p>
          <a:p>
            <a:pPr>
              <a:defRPr sz="2800"/>
            </a:pPr>
            <a:r>
              <a:t>Excise circular skin disc adequately</a:t>
            </a:r>
          </a:p>
          <a:p>
            <a:pPr>
              <a:defRPr sz="2800"/>
            </a:pPr>
            <a:r>
              <a:t>Fascial opening allows two fingers passage</a:t>
            </a:r>
          </a:p>
          <a:p>
            <a:pPr>
              <a:defRPr sz="2800"/>
            </a:pPr>
            <a:r>
              <a:t>Evert mucosa using Brooke technique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Urostomy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Ileal segment used as urinary conduit</a:t>
            </a:r>
          </a:p>
          <a:p>
            <a:pPr>
              <a:defRPr sz="2800"/>
            </a:pPr>
            <a:r>
              <a:t>Ureters implanted into proximal end</a:t>
            </a:r>
          </a:p>
          <a:p>
            <a:pPr>
              <a:defRPr sz="2800"/>
            </a:pPr>
            <a:r>
              <a:t>Distal end brought as stoma</a:t>
            </a:r>
          </a:p>
          <a:p>
            <a:pPr>
              <a:defRPr sz="2800"/>
            </a:pPr>
            <a:r>
              <a:t>Urine collected in external appliance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