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70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180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9B7901-8DDD-4481-92AA-7BB150031D2E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3EB4152-8640-414B-A3BE-BB059531A575}">
      <dgm:prSet/>
      <dgm:spPr/>
      <dgm:t>
        <a:bodyPr/>
        <a:lstStyle/>
        <a:p>
          <a:r>
            <a:rPr lang="en-PK"/>
            <a:t>Crohn’s disease is the most frequent cause</a:t>
          </a:r>
          <a:endParaRPr lang="en-US"/>
        </a:p>
      </dgm:t>
    </dgm:pt>
    <dgm:pt modelId="{D339F3C0-0A00-477B-8DB5-953B7FB538F9}" type="parTrans" cxnId="{79514E5F-C28C-447D-9E59-377FE48E919F}">
      <dgm:prSet/>
      <dgm:spPr/>
      <dgm:t>
        <a:bodyPr/>
        <a:lstStyle/>
        <a:p>
          <a:endParaRPr lang="en-US"/>
        </a:p>
      </dgm:t>
    </dgm:pt>
    <dgm:pt modelId="{D65CFD9E-5820-493A-95BD-CC2E9821939C}" type="sibTrans" cxnId="{79514E5F-C28C-447D-9E59-377FE48E919F}">
      <dgm:prSet/>
      <dgm:spPr/>
      <dgm:t>
        <a:bodyPr/>
        <a:lstStyle/>
        <a:p>
          <a:endParaRPr lang="en-US"/>
        </a:p>
      </dgm:t>
    </dgm:pt>
    <dgm:pt modelId="{94146E4C-53D9-4C74-81CE-5AA8C6C7CD05}">
      <dgm:prSet/>
      <dgm:spPr/>
      <dgm:t>
        <a:bodyPr/>
        <a:lstStyle/>
        <a:p>
          <a:r>
            <a:rPr lang="en-PK"/>
            <a:t>Mesenteric ischemia and thrombosis</a:t>
          </a:r>
          <a:endParaRPr lang="en-US"/>
        </a:p>
      </dgm:t>
    </dgm:pt>
    <dgm:pt modelId="{E2C2AAAB-61D9-4551-8A02-B94EDE95E96C}" type="parTrans" cxnId="{167B0E50-939E-49CC-A340-4BAEC8704FF5}">
      <dgm:prSet/>
      <dgm:spPr/>
      <dgm:t>
        <a:bodyPr/>
        <a:lstStyle/>
        <a:p>
          <a:endParaRPr lang="en-US"/>
        </a:p>
      </dgm:t>
    </dgm:pt>
    <dgm:pt modelId="{A87DA56E-318E-4A27-9E2C-F23DC715E71B}" type="sibTrans" cxnId="{167B0E50-939E-49CC-A340-4BAEC8704FF5}">
      <dgm:prSet/>
      <dgm:spPr/>
      <dgm:t>
        <a:bodyPr/>
        <a:lstStyle/>
        <a:p>
          <a:endParaRPr lang="en-US"/>
        </a:p>
      </dgm:t>
    </dgm:pt>
    <dgm:pt modelId="{175DF694-2E65-4A5E-980C-9628FC06F79C}">
      <dgm:prSet/>
      <dgm:spPr/>
      <dgm:t>
        <a:bodyPr/>
        <a:lstStyle/>
        <a:p>
          <a:r>
            <a:rPr lang="en-PK"/>
            <a:t>Radiation-induced enteritis or malignancy</a:t>
          </a:r>
          <a:endParaRPr lang="en-US"/>
        </a:p>
      </dgm:t>
    </dgm:pt>
    <dgm:pt modelId="{9AD95DE4-C780-4BD6-85C8-E4F0B487B442}" type="parTrans" cxnId="{D56EAF54-0EE6-4BA4-9629-389E1C9C1462}">
      <dgm:prSet/>
      <dgm:spPr/>
      <dgm:t>
        <a:bodyPr/>
        <a:lstStyle/>
        <a:p>
          <a:endParaRPr lang="en-US"/>
        </a:p>
      </dgm:t>
    </dgm:pt>
    <dgm:pt modelId="{5493052E-B51E-4F8A-A56E-DE53EFB0A129}" type="sibTrans" cxnId="{D56EAF54-0EE6-4BA4-9629-389E1C9C1462}">
      <dgm:prSet/>
      <dgm:spPr/>
      <dgm:t>
        <a:bodyPr/>
        <a:lstStyle/>
        <a:p>
          <a:endParaRPr lang="en-US"/>
        </a:p>
      </dgm:t>
    </dgm:pt>
    <dgm:pt modelId="{CB6EB3F5-AE53-4A0B-86FF-0FD2AA955159}">
      <dgm:prSet/>
      <dgm:spPr/>
      <dgm:t>
        <a:bodyPr/>
        <a:lstStyle/>
        <a:p>
          <a:r>
            <a:rPr lang="en-PK"/>
            <a:t>Large-scale surgical resections</a:t>
          </a:r>
          <a:endParaRPr lang="en-US"/>
        </a:p>
      </dgm:t>
    </dgm:pt>
    <dgm:pt modelId="{EB86EC1F-3BB6-46A9-B04C-CAE4D9CA2747}" type="parTrans" cxnId="{23D21EC6-3A42-4D8F-952D-F15D8539645D}">
      <dgm:prSet/>
      <dgm:spPr/>
      <dgm:t>
        <a:bodyPr/>
        <a:lstStyle/>
        <a:p>
          <a:endParaRPr lang="en-US"/>
        </a:p>
      </dgm:t>
    </dgm:pt>
    <dgm:pt modelId="{4BFB7995-A5F1-4AC6-9ABC-12A339E0B6A8}" type="sibTrans" cxnId="{23D21EC6-3A42-4D8F-952D-F15D8539645D}">
      <dgm:prSet/>
      <dgm:spPr/>
      <dgm:t>
        <a:bodyPr/>
        <a:lstStyle/>
        <a:p>
          <a:endParaRPr lang="en-US"/>
        </a:p>
      </dgm:t>
    </dgm:pt>
    <dgm:pt modelId="{121A55A0-9BB9-B744-BABB-787F31B484D6}" type="pres">
      <dgm:prSet presAssocID="{819B7901-8DDD-4481-92AA-7BB150031D2E}" presName="vert0" presStyleCnt="0">
        <dgm:presLayoutVars>
          <dgm:dir/>
          <dgm:animOne val="branch"/>
          <dgm:animLvl val="lvl"/>
        </dgm:presLayoutVars>
      </dgm:prSet>
      <dgm:spPr/>
    </dgm:pt>
    <dgm:pt modelId="{49F65210-4983-3349-BDF1-058F153D3246}" type="pres">
      <dgm:prSet presAssocID="{43EB4152-8640-414B-A3BE-BB059531A575}" presName="thickLine" presStyleLbl="alignNode1" presStyleIdx="0" presStyleCnt="4"/>
      <dgm:spPr/>
    </dgm:pt>
    <dgm:pt modelId="{433610C5-5888-9943-BCB6-A58AE40BE829}" type="pres">
      <dgm:prSet presAssocID="{43EB4152-8640-414B-A3BE-BB059531A575}" presName="horz1" presStyleCnt="0"/>
      <dgm:spPr/>
    </dgm:pt>
    <dgm:pt modelId="{813BF670-940F-FF4E-94BB-7C0943096B77}" type="pres">
      <dgm:prSet presAssocID="{43EB4152-8640-414B-A3BE-BB059531A575}" presName="tx1" presStyleLbl="revTx" presStyleIdx="0" presStyleCnt="4"/>
      <dgm:spPr/>
    </dgm:pt>
    <dgm:pt modelId="{8D8DA84D-7904-004F-AE28-653E2E465B6C}" type="pres">
      <dgm:prSet presAssocID="{43EB4152-8640-414B-A3BE-BB059531A575}" presName="vert1" presStyleCnt="0"/>
      <dgm:spPr/>
    </dgm:pt>
    <dgm:pt modelId="{67B85E9F-F152-394A-B87D-F110A98C403A}" type="pres">
      <dgm:prSet presAssocID="{94146E4C-53D9-4C74-81CE-5AA8C6C7CD05}" presName="thickLine" presStyleLbl="alignNode1" presStyleIdx="1" presStyleCnt="4"/>
      <dgm:spPr/>
    </dgm:pt>
    <dgm:pt modelId="{39A23B8B-8B76-4547-8060-0A9FB132648F}" type="pres">
      <dgm:prSet presAssocID="{94146E4C-53D9-4C74-81CE-5AA8C6C7CD05}" presName="horz1" presStyleCnt="0"/>
      <dgm:spPr/>
    </dgm:pt>
    <dgm:pt modelId="{F5797746-CEED-4D49-9B2C-C76A005A3EAF}" type="pres">
      <dgm:prSet presAssocID="{94146E4C-53D9-4C74-81CE-5AA8C6C7CD05}" presName="tx1" presStyleLbl="revTx" presStyleIdx="1" presStyleCnt="4"/>
      <dgm:spPr/>
    </dgm:pt>
    <dgm:pt modelId="{77AD61F2-9C86-C149-9FBD-798F1887E965}" type="pres">
      <dgm:prSet presAssocID="{94146E4C-53D9-4C74-81CE-5AA8C6C7CD05}" presName="vert1" presStyleCnt="0"/>
      <dgm:spPr/>
    </dgm:pt>
    <dgm:pt modelId="{1559E72B-9A56-9B44-9FC0-F559E6F35B81}" type="pres">
      <dgm:prSet presAssocID="{175DF694-2E65-4A5E-980C-9628FC06F79C}" presName="thickLine" presStyleLbl="alignNode1" presStyleIdx="2" presStyleCnt="4"/>
      <dgm:spPr/>
    </dgm:pt>
    <dgm:pt modelId="{4BC3BAE4-5E82-594F-BEBF-00440609C9D3}" type="pres">
      <dgm:prSet presAssocID="{175DF694-2E65-4A5E-980C-9628FC06F79C}" presName="horz1" presStyleCnt="0"/>
      <dgm:spPr/>
    </dgm:pt>
    <dgm:pt modelId="{6FB16A07-0985-4B43-85EB-477CBBEA4277}" type="pres">
      <dgm:prSet presAssocID="{175DF694-2E65-4A5E-980C-9628FC06F79C}" presName="tx1" presStyleLbl="revTx" presStyleIdx="2" presStyleCnt="4"/>
      <dgm:spPr/>
    </dgm:pt>
    <dgm:pt modelId="{E0018002-E0CE-154C-A723-EB2FF9FAD817}" type="pres">
      <dgm:prSet presAssocID="{175DF694-2E65-4A5E-980C-9628FC06F79C}" presName="vert1" presStyleCnt="0"/>
      <dgm:spPr/>
    </dgm:pt>
    <dgm:pt modelId="{823B0C3A-599C-C441-90D9-6615D47F94FE}" type="pres">
      <dgm:prSet presAssocID="{CB6EB3F5-AE53-4A0B-86FF-0FD2AA955159}" presName="thickLine" presStyleLbl="alignNode1" presStyleIdx="3" presStyleCnt="4"/>
      <dgm:spPr/>
    </dgm:pt>
    <dgm:pt modelId="{A3BB2D26-DC79-3749-80B3-2D9F61EE3766}" type="pres">
      <dgm:prSet presAssocID="{CB6EB3F5-AE53-4A0B-86FF-0FD2AA955159}" presName="horz1" presStyleCnt="0"/>
      <dgm:spPr/>
    </dgm:pt>
    <dgm:pt modelId="{CCE1325E-FAAC-FA4E-91DE-720147ED0232}" type="pres">
      <dgm:prSet presAssocID="{CB6EB3F5-AE53-4A0B-86FF-0FD2AA955159}" presName="tx1" presStyleLbl="revTx" presStyleIdx="3" presStyleCnt="4"/>
      <dgm:spPr/>
    </dgm:pt>
    <dgm:pt modelId="{264C908A-C4C8-7348-AC26-68320A21CD9F}" type="pres">
      <dgm:prSet presAssocID="{CB6EB3F5-AE53-4A0B-86FF-0FD2AA955159}" presName="vert1" presStyleCnt="0"/>
      <dgm:spPr/>
    </dgm:pt>
  </dgm:ptLst>
  <dgm:cxnLst>
    <dgm:cxn modelId="{BCB0074E-0326-9644-98F2-688D3A21424D}" type="presOf" srcId="{819B7901-8DDD-4481-92AA-7BB150031D2E}" destId="{121A55A0-9BB9-B744-BABB-787F31B484D6}" srcOrd="0" destOrd="0" presId="urn:microsoft.com/office/officeart/2008/layout/LinedList"/>
    <dgm:cxn modelId="{167B0E50-939E-49CC-A340-4BAEC8704FF5}" srcId="{819B7901-8DDD-4481-92AA-7BB150031D2E}" destId="{94146E4C-53D9-4C74-81CE-5AA8C6C7CD05}" srcOrd="1" destOrd="0" parTransId="{E2C2AAAB-61D9-4551-8A02-B94EDE95E96C}" sibTransId="{A87DA56E-318E-4A27-9E2C-F23DC715E71B}"/>
    <dgm:cxn modelId="{D56EAF54-0EE6-4BA4-9629-389E1C9C1462}" srcId="{819B7901-8DDD-4481-92AA-7BB150031D2E}" destId="{175DF694-2E65-4A5E-980C-9628FC06F79C}" srcOrd="2" destOrd="0" parTransId="{9AD95DE4-C780-4BD6-85C8-E4F0B487B442}" sibTransId="{5493052E-B51E-4F8A-A56E-DE53EFB0A129}"/>
    <dgm:cxn modelId="{79514E5F-C28C-447D-9E59-377FE48E919F}" srcId="{819B7901-8DDD-4481-92AA-7BB150031D2E}" destId="{43EB4152-8640-414B-A3BE-BB059531A575}" srcOrd="0" destOrd="0" parTransId="{D339F3C0-0A00-477B-8DB5-953B7FB538F9}" sibTransId="{D65CFD9E-5820-493A-95BD-CC2E9821939C}"/>
    <dgm:cxn modelId="{53D77883-B16D-A847-B1A8-3084953519E1}" type="presOf" srcId="{CB6EB3F5-AE53-4A0B-86FF-0FD2AA955159}" destId="{CCE1325E-FAAC-FA4E-91DE-720147ED0232}" srcOrd="0" destOrd="0" presId="urn:microsoft.com/office/officeart/2008/layout/LinedList"/>
    <dgm:cxn modelId="{01012D8D-D3B7-4D4F-9E4D-00BC29DABA76}" type="presOf" srcId="{175DF694-2E65-4A5E-980C-9628FC06F79C}" destId="{6FB16A07-0985-4B43-85EB-477CBBEA4277}" srcOrd="0" destOrd="0" presId="urn:microsoft.com/office/officeart/2008/layout/LinedList"/>
    <dgm:cxn modelId="{1887AD9A-F3C4-F241-A0CC-CDC75F0B183D}" type="presOf" srcId="{94146E4C-53D9-4C74-81CE-5AA8C6C7CD05}" destId="{F5797746-CEED-4D49-9B2C-C76A005A3EAF}" srcOrd="0" destOrd="0" presId="urn:microsoft.com/office/officeart/2008/layout/LinedList"/>
    <dgm:cxn modelId="{6D26FCA6-50E2-4B41-8215-B3F17EBD00EA}" type="presOf" srcId="{43EB4152-8640-414B-A3BE-BB059531A575}" destId="{813BF670-940F-FF4E-94BB-7C0943096B77}" srcOrd="0" destOrd="0" presId="urn:microsoft.com/office/officeart/2008/layout/LinedList"/>
    <dgm:cxn modelId="{23D21EC6-3A42-4D8F-952D-F15D8539645D}" srcId="{819B7901-8DDD-4481-92AA-7BB150031D2E}" destId="{CB6EB3F5-AE53-4A0B-86FF-0FD2AA955159}" srcOrd="3" destOrd="0" parTransId="{EB86EC1F-3BB6-46A9-B04C-CAE4D9CA2747}" sibTransId="{4BFB7995-A5F1-4AC6-9ABC-12A339E0B6A8}"/>
    <dgm:cxn modelId="{D27A8855-0ECB-1140-9093-0298358CFDC0}" type="presParOf" srcId="{121A55A0-9BB9-B744-BABB-787F31B484D6}" destId="{49F65210-4983-3349-BDF1-058F153D3246}" srcOrd="0" destOrd="0" presId="urn:microsoft.com/office/officeart/2008/layout/LinedList"/>
    <dgm:cxn modelId="{B1FAF6B2-DB64-3C40-A178-0A6B3F73DF22}" type="presParOf" srcId="{121A55A0-9BB9-B744-BABB-787F31B484D6}" destId="{433610C5-5888-9943-BCB6-A58AE40BE829}" srcOrd="1" destOrd="0" presId="urn:microsoft.com/office/officeart/2008/layout/LinedList"/>
    <dgm:cxn modelId="{817A921C-246A-E242-BE1F-C614E99130F7}" type="presParOf" srcId="{433610C5-5888-9943-BCB6-A58AE40BE829}" destId="{813BF670-940F-FF4E-94BB-7C0943096B77}" srcOrd="0" destOrd="0" presId="urn:microsoft.com/office/officeart/2008/layout/LinedList"/>
    <dgm:cxn modelId="{406CB383-EF61-E741-B98B-A76ECF38272D}" type="presParOf" srcId="{433610C5-5888-9943-BCB6-A58AE40BE829}" destId="{8D8DA84D-7904-004F-AE28-653E2E465B6C}" srcOrd="1" destOrd="0" presId="urn:microsoft.com/office/officeart/2008/layout/LinedList"/>
    <dgm:cxn modelId="{D6E1A20A-1BED-7345-A6A6-BF05E18DFFFE}" type="presParOf" srcId="{121A55A0-9BB9-B744-BABB-787F31B484D6}" destId="{67B85E9F-F152-394A-B87D-F110A98C403A}" srcOrd="2" destOrd="0" presId="urn:microsoft.com/office/officeart/2008/layout/LinedList"/>
    <dgm:cxn modelId="{3BABD49C-0FF8-5848-9329-B44322262DD3}" type="presParOf" srcId="{121A55A0-9BB9-B744-BABB-787F31B484D6}" destId="{39A23B8B-8B76-4547-8060-0A9FB132648F}" srcOrd="3" destOrd="0" presId="urn:microsoft.com/office/officeart/2008/layout/LinedList"/>
    <dgm:cxn modelId="{7806B0AE-A2BB-2A4D-8885-1FE8ECDA3FE4}" type="presParOf" srcId="{39A23B8B-8B76-4547-8060-0A9FB132648F}" destId="{F5797746-CEED-4D49-9B2C-C76A005A3EAF}" srcOrd="0" destOrd="0" presId="urn:microsoft.com/office/officeart/2008/layout/LinedList"/>
    <dgm:cxn modelId="{EB9A359D-B72C-C046-801E-E638921DAB0C}" type="presParOf" srcId="{39A23B8B-8B76-4547-8060-0A9FB132648F}" destId="{77AD61F2-9C86-C149-9FBD-798F1887E965}" srcOrd="1" destOrd="0" presId="urn:microsoft.com/office/officeart/2008/layout/LinedList"/>
    <dgm:cxn modelId="{1F1C43DC-D2ED-734F-9310-9CC79E20BA80}" type="presParOf" srcId="{121A55A0-9BB9-B744-BABB-787F31B484D6}" destId="{1559E72B-9A56-9B44-9FC0-F559E6F35B81}" srcOrd="4" destOrd="0" presId="urn:microsoft.com/office/officeart/2008/layout/LinedList"/>
    <dgm:cxn modelId="{A8C21573-E406-294A-B25B-D176538FB60B}" type="presParOf" srcId="{121A55A0-9BB9-B744-BABB-787F31B484D6}" destId="{4BC3BAE4-5E82-594F-BEBF-00440609C9D3}" srcOrd="5" destOrd="0" presId="urn:microsoft.com/office/officeart/2008/layout/LinedList"/>
    <dgm:cxn modelId="{A872E81D-80E8-B346-A1C5-ECD4AE0E3BA3}" type="presParOf" srcId="{4BC3BAE4-5E82-594F-BEBF-00440609C9D3}" destId="{6FB16A07-0985-4B43-85EB-477CBBEA4277}" srcOrd="0" destOrd="0" presId="urn:microsoft.com/office/officeart/2008/layout/LinedList"/>
    <dgm:cxn modelId="{4E962B2E-ACBF-C441-B5FA-6FB1262FA968}" type="presParOf" srcId="{4BC3BAE4-5E82-594F-BEBF-00440609C9D3}" destId="{E0018002-E0CE-154C-A723-EB2FF9FAD817}" srcOrd="1" destOrd="0" presId="urn:microsoft.com/office/officeart/2008/layout/LinedList"/>
    <dgm:cxn modelId="{B4C08741-0BA9-ED47-9185-580F8479B751}" type="presParOf" srcId="{121A55A0-9BB9-B744-BABB-787F31B484D6}" destId="{823B0C3A-599C-C441-90D9-6615D47F94FE}" srcOrd="6" destOrd="0" presId="urn:microsoft.com/office/officeart/2008/layout/LinedList"/>
    <dgm:cxn modelId="{2706F1AC-1046-6C44-9915-133F431EEE5D}" type="presParOf" srcId="{121A55A0-9BB9-B744-BABB-787F31B484D6}" destId="{A3BB2D26-DC79-3749-80B3-2D9F61EE3766}" srcOrd="7" destOrd="0" presId="urn:microsoft.com/office/officeart/2008/layout/LinedList"/>
    <dgm:cxn modelId="{40E6B25F-43C3-5047-B103-4660DEA69B58}" type="presParOf" srcId="{A3BB2D26-DC79-3749-80B3-2D9F61EE3766}" destId="{CCE1325E-FAAC-FA4E-91DE-720147ED0232}" srcOrd="0" destOrd="0" presId="urn:microsoft.com/office/officeart/2008/layout/LinedList"/>
    <dgm:cxn modelId="{34303AC5-5E9D-1C4C-A848-BD0341377735}" type="presParOf" srcId="{A3BB2D26-DC79-3749-80B3-2D9F61EE3766}" destId="{264C908A-C4C8-7348-AC26-68320A21CD9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9865ED-61B9-4E85-A5BA-327AB37C2664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FEE427C5-21E6-4734-854B-8B1F6BC8AB0C}">
      <dgm:prSet/>
      <dgm:spPr/>
      <dgm:t>
        <a:bodyPr/>
        <a:lstStyle/>
        <a:p>
          <a:r>
            <a:rPr lang="en-PK"/>
            <a:t>The length of the remaining bowel is a crucial determinant</a:t>
          </a:r>
          <a:endParaRPr lang="en-US"/>
        </a:p>
      </dgm:t>
    </dgm:pt>
    <dgm:pt modelId="{86DDEE21-F9FC-4BB9-9107-916323C6F23A}" type="parTrans" cxnId="{9D6E418D-A179-4D10-937A-ADCE51A5268B}">
      <dgm:prSet/>
      <dgm:spPr/>
      <dgm:t>
        <a:bodyPr/>
        <a:lstStyle/>
        <a:p>
          <a:endParaRPr lang="en-US"/>
        </a:p>
      </dgm:t>
    </dgm:pt>
    <dgm:pt modelId="{D47AB3DA-8CF1-4FC6-A086-9CB8F712B2FB}" type="sibTrans" cxnId="{9D6E418D-A179-4D10-937A-ADCE51A5268B}">
      <dgm:prSet/>
      <dgm:spPr/>
      <dgm:t>
        <a:bodyPr/>
        <a:lstStyle/>
        <a:p>
          <a:endParaRPr lang="en-US"/>
        </a:p>
      </dgm:t>
    </dgm:pt>
    <dgm:pt modelId="{B6CA65AA-1AC8-4C13-976D-796A670F9E77}">
      <dgm:prSet/>
      <dgm:spPr/>
      <dgm:t>
        <a:bodyPr/>
        <a:lstStyle/>
        <a:p>
          <a:r>
            <a:rPr lang="en-PK"/>
            <a:t>The ileum demonstrates greater adaptability compared to the jejunum</a:t>
          </a:r>
          <a:endParaRPr lang="en-US"/>
        </a:p>
      </dgm:t>
    </dgm:pt>
    <dgm:pt modelId="{48501442-B659-4B2E-9B86-993661358A81}" type="parTrans" cxnId="{3104F817-1E6A-45FB-A656-DE4E1D739956}">
      <dgm:prSet/>
      <dgm:spPr/>
      <dgm:t>
        <a:bodyPr/>
        <a:lstStyle/>
        <a:p>
          <a:endParaRPr lang="en-US"/>
        </a:p>
      </dgm:t>
    </dgm:pt>
    <dgm:pt modelId="{4691ED7B-6F1D-456D-80E7-9C0BEDD611B3}" type="sibTrans" cxnId="{3104F817-1E6A-45FB-A656-DE4E1D739956}">
      <dgm:prSet/>
      <dgm:spPr/>
      <dgm:t>
        <a:bodyPr/>
        <a:lstStyle/>
        <a:p>
          <a:endParaRPr lang="en-US"/>
        </a:p>
      </dgm:t>
    </dgm:pt>
    <dgm:pt modelId="{58F4CB47-3F7A-4E1B-8F1E-E12AC9F7B0DC}">
      <dgm:prSet/>
      <dgm:spPr/>
      <dgm:t>
        <a:bodyPr/>
        <a:lstStyle/>
        <a:p>
          <a:r>
            <a:rPr lang="en-PK"/>
            <a:t>The ileocaecal valve holds less significance</a:t>
          </a:r>
          <a:endParaRPr lang="en-US"/>
        </a:p>
      </dgm:t>
    </dgm:pt>
    <dgm:pt modelId="{DF92FBDC-17E5-4A24-A328-F03CE3B64C09}" type="parTrans" cxnId="{85F5FEF4-B717-4C3C-ABCE-CFC381EBA9D9}">
      <dgm:prSet/>
      <dgm:spPr/>
      <dgm:t>
        <a:bodyPr/>
        <a:lstStyle/>
        <a:p>
          <a:endParaRPr lang="en-US"/>
        </a:p>
      </dgm:t>
    </dgm:pt>
    <dgm:pt modelId="{CEC8A9A5-F1BC-466C-A6FF-8AE3675991D1}" type="sibTrans" cxnId="{85F5FEF4-B717-4C3C-ABCE-CFC381EBA9D9}">
      <dgm:prSet/>
      <dgm:spPr/>
      <dgm:t>
        <a:bodyPr/>
        <a:lstStyle/>
        <a:p>
          <a:endParaRPr lang="en-US"/>
        </a:p>
      </dgm:t>
    </dgm:pt>
    <dgm:pt modelId="{799A6860-7ABD-470A-B9E3-C183DDE2DCBA}">
      <dgm:prSet/>
      <dgm:spPr/>
      <dgm:t>
        <a:bodyPr/>
        <a:lstStyle/>
        <a:p>
          <a:r>
            <a:rPr lang="en-PK"/>
            <a:t>The presence of the colon enhances absorption efficiency</a:t>
          </a:r>
          <a:endParaRPr lang="en-US"/>
        </a:p>
      </dgm:t>
    </dgm:pt>
    <dgm:pt modelId="{F027BC85-9E68-448F-AFA3-41F413C08DDD}" type="parTrans" cxnId="{ABCD5DCB-5B32-4D76-BC79-DD98B5B4410C}">
      <dgm:prSet/>
      <dgm:spPr/>
      <dgm:t>
        <a:bodyPr/>
        <a:lstStyle/>
        <a:p>
          <a:endParaRPr lang="en-US"/>
        </a:p>
      </dgm:t>
    </dgm:pt>
    <dgm:pt modelId="{A4642E7B-DF82-4C8B-9650-1946C2729BE7}" type="sibTrans" cxnId="{ABCD5DCB-5B32-4D76-BC79-DD98B5B4410C}">
      <dgm:prSet/>
      <dgm:spPr/>
      <dgm:t>
        <a:bodyPr/>
        <a:lstStyle/>
        <a:p>
          <a:endParaRPr lang="en-US"/>
        </a:p>
      </dgm:t>
    </dgm:pt>
    <dgm:pt modelId="{13491213-62EB-5E42-BCD3-9E13295363DE}" type="pres">
      <dgm:prSet presAssocID="{EC9865ED-61B9-4E85-A5BA-327AB37C2664}" presName="vert0" presStyleCnt="0">
        <dgm:presLayoutVars>
          <dgm:dir/>
          <dgm:animOne val="branch"/>
          <dgm:animLvl val="lvl"/>
        </dgm:presLayoutVars>
      </dgm:prSet>
      <dgm:spPr/>
    </dgm:pt>
    <dgm:pt modelId="{BAC1EDAD-3E8A-634E-9F6F-E4291C897D74}" type="pres">
      <dgm:prSet presAssocID="{FEE427C5-21E6-4734-854B-8B1F6BC8AB0C}" presName="thickLine" presStyleLbl="alignNode1" presStyleIdx="0" presStyleCnt="4"/>
      <dgm:spPr/>
    </dgm:pt>
    <dgm:pt modelId="{558297C8-9F77-B841-B4D5-22C454F43B93}" type="pres">
      <dgm:prSet presAssocID="{FEE427C5-21E6-4734-854B-8B1F6BC8AB0C}" presName="horz1" presStyleCnt="0"/>
      <dgm:spPr/>
    </dgm:pt>
    <dgm:pt modelId="{FDB0424C-7A18-F644-9FE0-E6C40A09E65D}" type="pres">
      <dgm:prSet presAssocID="{FEE427C5-21E6-4734-854B-8B1F6BC8AB0C}" presName="tx1" presStyleLbl="revTx" presStyleIdx="0" presStyleCnt="4"/>
      <dgm:spPr/>
    </dgm:pt>
    <dgm:pt modelId="{F9E49DAC-7F2B-7044-8F84-3B5F74E20050}" type="pres">
      <dgm:prSet presAssocID="{FEE427C5-21E6-4734-854B-8B1F6BC8AB0C}" presName="vert1" presStyleCnt="0"/>
      <dgm:spPr/>
    </dgm:pt>
    <dgm:pt modelId="{4AF171DA-935A-7740-8EA1-ABBF49FC6A22}" type="pres">
      <dgm:prSet presAssocID="{B6CA65AA-1AC8-4C13-976D-796A670F9E77}" presName="thickLine" presStyleLbl="alignNode1" presStyleIdx="1" presStyleCnt="4"/>
      <dgm:spPr/>
    </dgm:pt>
    <dgm:pt modelId="{C4A3C57D-CCFB-3B43-8560-CA3E48858FC0}" type="pres">
      <dgm:prSet presAssocID="{B6CA65AA-1AC8-4C13-976D-796A670F9E77}" presName="horz1" presStyleCnt="0"/>
      <dgm:spPr/>
    </dgm:pt>
    <dgm:pt modelId="{1584C23B-BF68-EB4D-8A32-F67D17CCAE0A}" type="pres">
      <dgm:prSet presAssocID="{B6CA65AA-1AC8-4C13-976D-796A670F9E77}" presName="tx1" presStyleLbl="revTx" presStyleIdx="1" presStyleCnt="4"/>
      <dgm:spPr/>
    </dgm:pt>
    <dgm:pt modelId="{A5E87737-03DF-B549-B1E9-836A5BB4A6BB}" type="pres">
      <dgm:prSet presAssocID="{B6CA65AA-1AC8-4C13-976D-796A670F9E77}" presName="vert1" presStyleCnt="0"/>
      <dgm:spPr/>
    </dgm:pt>
    <dgm:pt modelId="{69B60F91-56D6-0441-B0B3-36A55D30B420}" type="pres">
      <dgm:prSet presAssocID="{58F4CB47-3F7A-4E1B-8F1E-E12AC9F7B0DC}" presName="thickLine" presStyleLbl="alignNode1" presStyleIdx="2" presStyleCnt="4"/>
      <dgm:spPr/>
    </dgm:pt>
    <dgm:pt modelId="{26FC01B3-8A34-E947-93A8-7250E44374C0}" type="pres">
      <dgm:prSet presAssocID="{58F4CB47-3F7A-4E1B-8F1E-E12AC9F7B0DC}" presName="horz1" presStyleCnt="0"/>
      <dgm:spPr/>
    </dgm:pt>
    <dgm:pt modelId="{BA9F6124-5F3E-334B-B049-6BF0F54719CB}" type="pres">
      <dgm:prSet presAssocID="{58F4CB47-3F7A-4E1B-8F1E-E12AC9F7B0DC}" presName="tx1" presStyleLbl="revTx" presStyleIdx="2" presStyleCnt="4"/>
      <dgm:spPr/>
    </dgm:pt>
    <dgm:pt modelId="{491D5295-E3EA-B447-B504-6122BD5C97AD}" type="pres">
      <dgm:prSet presAssocID="{58F4CB47-3F7A-4E1B-8F1E-E12AC9F7B0DC}" presName="vert1" presStyleCnt="0"/>
      <dgm:spPr/>
    </dgm:pt>
    <dgm:pt modelId="{C7227CDF-3EA5-D149-8E50-B47E5F8972B6}" type="pres">
      <dgm:prSet presAssocID="{799A6860-7ABD-470A-B9E3-C183DDE2DCBA}" presName="thickLine" presStyleLbl="alignNode1" presStyleIdx="3" presStyleCnt="4"/>
      <dgm:spPr/>
    </dgm:pt>
    <dgm:pt modelId="{9D79074C-6345-F64F-95A7-5DFA7EBE96E8}" type="pres">
      <dgm:prSet presAssocID="{799A6860-7ABD-470A-B9E3-C183DDE2DCBA}" presName="horz1" presStyleCnt="0"/>
      <dgm:spPr/>
    </dgm:pt>
    <dgm:pt modelId="{30263F5B-C3CA-7647-8E21-3ECEBA7CEA8B}" type="pres">
      <dgm:prSet presAssocID="{799A6860-7ABD-470A-B9E3-C183DDE2DCBA}" presName="tx1" presStyleLbl="revTx" presStyleIdx="3" presStyleCnt="4"/>
      <dgm:spPr/>
    </dgm:pt>
    <dgm:pt modelId="{F15D3261-32FA-FC4B-BCF0-3DAB2A419B6E}" type="pres">
      <dgm:prSet presAssocID="{799A6860-7ABD-470A-B9E3-C183DDE2DCBA}" presName="vert1" presStyleCnt="0"/>
      <dgm:spPr/>
    </dgm:pt>
  </dgm:ptLst>
  <dgm:cxnLst>
    <dgm:cxn modelId="{3104F817-1E6A-45FB-A656-DE4E1D739956}" srcId="{EC9865ED-61B9-4E85-A5BA-327AB37C2664}" destId="{B6CA65AA-1AC8-4C13-976D-796A670F9E77}" srcOrd="1" destOrd="0" parTransId="{48501442-B659-4B2E-9B86-993661358A81}" sibTransId="{4691ED7B-6F1D-456D-80E7-9C0BEDD611B3}"/>
    <dgm:cxn modelId="{39E33230-4F57-D74F-88D2-94C1B1CA0B3F}" type="presOf" srcId="{799A6860-7ABD-470A-B9E3-C183DDE2DCBA}" destId="{30263F5B-C3CA-7647-8E21-3ECEBA7CEA8B}" srcOrd="0" destOrd="0" presId="urn:microsoft.com/office/officeart/2008/layout/LinedList"/>
    <dgm:cxn modelId="{08F52F48-958C-494C-A3B5-DBB834A1565A}" type="presOf" srcId="{B6CA65AA-1AC8-4C13-976D-796A670F9E77}" destId="{1584C23B-BF68-EB4D-8A32-F67D17CCAE0A}" srcOrd="0" destOrd="0" presId="urn:microsoft.com/office/officeart/2008/layout/LinedList"/>
    <dgm:cxn modelId="{66635E6C-1F35-2746-813F-0D540B30550B}" type="presOf" srcId="{58F4CB47-3F7A-4E1B-8F1E-E12AC9F7B0DC}" destId="{BA9F6124-5F3E-334B-B049-6BF0F54719CB}" srcOrd="0" destOrd="0" presId="urn:microsoft.com/office/officeart/2008/layout/LinedList"/>
    <dgm:cxn modelId="{6978AA7F-D765-8D45-B6C2-64AD24898A62}" type="presOf" srcId="{FEE427C5-21E6-4734-854B-8B1F6BC8AB0C}" destId="{FDB0424C-7A18-F644-9FE0-E6C40A09E65D}" srcOrd="0" destOrd="0" presId="urn:microsoft.com/office/officeart/2008/layout/LinedList"/>
    <dgm:cxn modelId="{9D6E418D-A179-4D10-937A-ADCE51A5268B}" srcId="{EC9865ED-61B9-4E85-A5BA-327AB37C2664}" destId="{FEE427C5-21E6-4734-854B-8B1F6BC8AB0C}" srcOrd="0" destOrd="0" parTransId="{86DDEE21-F9FC-4BB9-9107-916323C6F23A}" sibTransId="{D47AB3DA-8CF1-4FC6-A086-9CB8F712B2FB}"/>
    <dgm:cxn modelId="{3B0DF7C7-7DDA-074F-9B79-CF8542C12AB2}" type="presOf" srcId="{EC9865ED-61B9-4E85-A5BA-327AB37C2664}" destId="{13491213-62EB-5E42-BCD3-9E13295363DE}" srcOrd="0" destOrd="0" presId="urn:microsoft.com/office/officeart/2008/layout/LinedList"/>
    <dgm:cxn modelId="{ABCD5DCB-5B32-4D76-BC79-DD98B5B4410C}" srcId="{EC9865ED-61B9-4E85-A5BA-327AB37C2664}" destId="{799A6860-7ABD-470A-B9E3-C183DDE2DCBA}" srcOrd="3" destOrd="0" parTransId="{F027BC85-9E68-448F-AFA3-41F413C08DDD}" sibTransId="{A4642E7B-DF82-4C8B-9650-1946C2729BE7}"/>
    <dgm:cxn modelId="{85F5FEF4-B717-4C3C-ABCE-CFC381EBA9D9}" srcId="{EC9865ED-61B9-4E85-A5BA-327AB37C2664}" destId="{58F4CB47-3F7A-4E1B-8F1E-E12AC9F7B0DC}" srcOrd="2" destOrd="0" parTransId="{DF92FBDC-17E5-4A24-A328-F03CE3B64C09}" sibTransId="{CEC8A9A5-F1BC-466C-A6FF-8AE3675991D1}"/>
    <dgm:cxn modelId="{43AB8147-04EA-1944-B206-AA60EAC7459C}" type="presParOf" srcId="{13491213-62EB-5E42-BCD3-9E13295363DE}" destId="{BAC1EDAD-3E8A-634E-9F6F-E4291C897D74}" srcOrd="0" destOrd="0" presId="urn:microsoft.com/office/officeart/2008/layout/LinedList"/>
    <dgm:cxn modelId="{46F7E0DC-B8FD-0043-AEF7-54419502B847}" type="presParOf" srcId="{13491213-62EB-5E42-BCD3-9E13295363DE}" destId="{558297C8-9F77-B841-B4D5-22C454F43B93}" srcOrd="1" destOrd="0" presId="urn:microsoft.com/office/officeart/2008/layout/LinedList"/>
    <dgm:cxn modelId="{055FD872-1732-724E-B7FD-2255A657FFEC}" type="presParOf" srcId="{558297C8-9F77-B841-B4D5-22C454F43B93}" destId="{FDB0424C-7A18-F644-9FE0-E6C40A09E65D}" srcOrd="0" destOrd="0" presId="urn:microsoft.com/office/officeart/2008/layout/LinedList"/>
    <dgm:cxn modelId="{19887D84-C174-FD43-9571-C4C64FD20F19}" type="presParOf" srcId="{558297C8-9F77-B841-B4D5-22C454F43B93}" destId="{F9E49DAC-7F2B-7044-8F84-3B5F74E20050}" srcOrd="1" destOrd="0" presId="urn:microsoft.com/office/officeart/2008/layout/LinedList"/>
    <dgm:cxn modelId="{26F4EEA0-1D5B-1049-BC67-BFB269760871}" type="presParOf" srcId="{13491213-62EB-5E42-BCD3-9E13295363DE}" destId="{4AF171DA-935A-7740-8EA1-ABBF49FC6A22}" srcOrd="2" destOrd="0" presId="urn:microsoft.com/office/officeart/2008/layout/LinedList"/>
    <dgm:cxn modelId="{3C6DE7C0-2EDA-1642-9E2A-4F17F2D073D9}" type="presParOf" srcId="{13491213-62EB-5E42-BCD3-9E13295363DE}" destId="{C4A3C57D-CCFB-3B43-8560-CA3E48858FC0}" srcOrd="3" destOrd="0" presId="urn:microsoft.com/office/officeart/2008/layout/LinedList"/>
    <dgm:cxn modelId="{458F1287-8CEF-E04D-9896-83A02CB663C0}" type="presParOf" srcId="{C4A3C57D-CCFB-3B43-8560-CA3E48858FC0}" destId="{1584C23B-BF68-EB4D-8A32-F67D17CCAE0A}" srcOrd="0" destOrd="0" presId="urn:microsoft.com/office/officeart/2008/layout/LinedList"/>
    <dgm:cxn modelId="{C942DAA5-5370-914D-889C-05D8F6DB1419}" type="presParOf" srcId="{C4A3C57D-CCFB-3B43-8560-CA3E48858FC0}" destId="{A5E87737-03DF-B549-B1E9-836A5BB4A6BB}" srcOrd="1" destOrd="0" presId="urn:microsoft.com/office/officeart/2008/layout/LinedList"/>
    <dgm:cxn modelId="{0292CDDE-B17F-E540-9D7E-50D24649D9F8}" type="presParOf" srcId="{13491213-62EB-5E42-BCD3-9E13295363DE}" destId="{69B60F91-56D6-0441-B0B3-36A55D30B420}" srcOrd="4" destOrd="0" presId="urn:microsoft.com/office/officeart/2008/layout/LinedList"/>
    <dgm:cxn modelId="{D32A2181-ECC8-6B4B-83A4-FF6D045545C1}" type="presParOf" srcId="{13491213-62EB-5E42-BCD3-9E13295363DE}" destId="{26FC01B3-8A34-E947-93A8-7250E44374C0}" srcOrd="5" destOrd="0" presId="urn:microsoft.com/office/officeart/2008/layout/LinedList"/>
    <dgm:cxn modelId="{FEFEE2C7-310E-C044-9347-B710203DB4C7}" type="presParOf" srcId="{26FC01B3-8A34-E947-93A8-7250E44374C0}" destId="{BA9F6124-5F3E-334B-B049-6BF0F54719CB}" srcOrd="0" destOrd="0" presId="urn:microsoft.com/office/officeart/2008/layout/LinedList"/>
    <dgm:cxn modelId="{259EF871-FB65-A14A-B5F7-FE68D2378D81}" type="presParOf" srcId="{26FC01B3-8A34-E947-93A8-7250E44374C0}" destId="{491D5295-E3EA-B447-B504-6122BD5C97AD}" srcOrd="1" destOrd="0" presId="urn:microsoft.com/office/officeart/2008/layout/LinedList"/>
    <dgm:cxn modelId="{FC6A074D-A941-F548-9481-8CE5516D941D}" type="presParOf" srcId="{13491213-62EB-5E42-BCD3-9E13295363DE}" destId="{C7227CDF-3EA5-D149-8E50-B47E5F8972B6}" srcOrd="6" destOrd="0" presId="urn:microsoft.com/office/officeart/2008/layout/LinedList"/>
    <dgm:cxn modelId="{19942A71-79F8-2D4C-9AC2-07710EE643D5}" type="presParOf" srcId="{13491213-62EB-5E42-BCD3-9E13295363DE}" destId="{9D79074C-6345-F64F-95A7-5DFA7EBE96E8}" srcOrd="7" destOrd="0" presId="urn:microsoft.com/office/officeart/2008/layout/LinedList"/>
    <dgm:cxn modelId="{B2957D79-3CFF-2B4B-B869-653019BEA71E}" type="presParOf" srcId="{9D79074C-6345-F64F-95A7-5DFA7EBE96E8}" destId="{30263F5B-C3CA-7647-8E21-3ECEBA7CEA8B}" srcOrd="0" destOrd="0" presId="urn:microsoft.com/office/officeart/2008/layout/LinedList"/>
    <dgm:cxn modelId="{C161AA9A-B73C-FE41-8E7F-DCD758D9D1AF}" type="presParOf" srcId="{9D79074C-6345-F64F-95A7-5DFA7EBE96E8}" destId="{F15D3261-32FA-FC4B-BCF0-3DAB2A419B6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5A3543-036B-4D8F-982A-2A84F72DE8DF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36A2BB1B-D7C9-40AA-9340-C0CE03252E09}">
      <dgm:prSet/>
      <dgm:spPr/>
      <dgm:t>
        <a:bodyPr/>
        <a:lstStyle/>
        <a:p>
          <a:r>
            <a:rPr lang="en-US"/>
            <a:t>Less than 200 cm causes symptoms</a:t>
          </a:r>
        </a:p>
      </dgm:t>
    </dgm:pt>
    <dgm:pt modelId="{B24E451B-B17B-4D45-8F7D-AD8679A8B1B6}" type="parTrans" cxnId="{F8631C65-CF7F-486D-9F2B-79AFCD80FAA3}">
      <dgm:prSet/>
      <dgm:spPr/>
      <dgm:t>
        <a:bodyPr/>
        <a:lstStyle/>
        <a:p>
          <a:endParaRPr lang="en-US"/>
        </a:p>
      </dgm:t>
    </dgm:pt>
    <dgm:pt modelId="{152E8C99-035B-46A7-913E-E23BE3FED4B7}" type="sibTrans" cxnId="{F8631C65-CF7F-486D-9F2B-79AFCD80FAA3}">
      <dgm:prSet/>
      <dgm:spPr/>
      <dgm:t>
        <a:bodyPr/>
        <a:lstStyle/>
        <a:p>
          <a:endParaRPr lang="en-US"/>
        </a:p>
      </dgm:t>
    </dgm:pt>
    <dgm:pt modelId="{4CE87EC8-A77E-4E4B-B114-596A410DA740}">
      <dgm:prSet/>
      <dgm:spPr/>
      <dgm:t>
        <a:bodyPr/>
        <a:lstStyle/>
        <a:p>
          <a:r>
            <a:rPr lang="en-US"/>
            <a:t>50 to 100 cm variable failure</a:t>
          </a:r>
        </a:p>
      </dgm:t>
    </dgm:pt>
    <dgm:pt modelId="{A7DF60A7-8549-44C8-96AF-626AF99D011D}" type="parTrans" cxnId="{24D39C1A-04E1-49C3-8A7C-729747D955E0}">
      <dgm:prSet/>
      <dgm:spPr/>
      <dgm:t>
        <a:bodyPr/>
        <a:lstStyle/>
        <a:p>
          <a:endParaRPr lang="en-US"/>
        </a:p>
      </dgm:t>
    </dgm:pt>
    <dgm:pt modelId="{C2D11F88-4A48-4249-8734-70DA1566FB64}" type="sibTrans" cxnId="{24D39C1A-04E1-49C3-8A7C-729747D955E0}">
      <dgm:prSet/>
      <dgm:spPr/>
      <dgm:t>
        <a:bodyPr/>
        <a:lstStyle/>
        <a:p>
          <a:endParaRPr lang="en-US"/>
        </a:p>
      </dgm:t>
    </dgm:pt>
    <dgm:pt modelId="{F9E0F402-81E8-43FB-B02D-D88D680E0244}">
      <dgm:prSet/>
      <dgm:spPr/>
      <dgm:t>
        <a:bodyPr/>
        <a:lstStyle/>
        <a:p>
          <a:r>
            <a:rPr lang="en-US"/>
            <a:t>Less than 50 cm severe failure</a:t>
          </a:r>
        </a:p>
      </dgm:t>
    </dgm:pt>
    <dgm:pt modelId="{023221C3-A5A6-438C-A939-B78CFB81190A}" type="parTrans" cxnId="{9F6F5E51-EDAC-4BE9-AB60-FAB2D104790F}">
      <dgm:prSet/>
      <dgm:spPr/>
      <dgm:t>
        <a:bodyPr/>
        <a:lstStyle/>
        <a:p>
          <a:endParaRPr lang="en-US"/>
        </a:p>
      </dgm:t>
    </dgm:pt>
    <dgm:pt modelId="{29ACF08A-636C-4C0F-9587-CCF83D6C82BE}" type="sibTrans" cxnId="{9F6F5E51-EDAC-4BE9-AB60-FAB2D104790F}">
      <dgm:prSet/>
      <dgm:spPr/>
      <dgm:t>
        <a:bodyPr/>
        <a:lstStyle/>
        <a:p>
          <a:endParaRPr lang="en-US"/>
        </a:p>
      </dgm:t>
    </dgm:pt>
    <dgm:pt modelId="{1E390728-01C5-481F-8A89-85AADB4E5C4C}">
      <dgm:prSet/>
      <dgm:spPr/>
      <dgm:t>
        <a:bodyPr/>
        <a:lstStyle/>
        <a:p>
          <a:r>
            <a:rPr lang="en-US"/>
            <a:t>Stoma patients need parenteral nutrition</a:t>
          </a:r>
        </a:p>
      </dgm:t>
    </dgm:pt>
    <dgm:pt modelId="{98022740-F469-4A57-A268-7124D628B2D0}" type="parTrans" cxnId="{757D2E39-BBDF-4436-B727-3CE6530EFC0A}">
      <dgm:prSet/>
      <dgm:spPr/>
      <dgm:t>
        <a:bodyPr/>
        <a:lstStyle/>
        <a:p>
          <a:endParaRPr lang="en-US"/>
        </a:p>
      </dgm:t>
    </dgm:pt>
    <dgm:pt modelId="{C178B5AA-5106-4191-BDC5-9EF5FF04C55D}" type="sibTrans" cxnId="{757D2E39-BBDF-4436-B727-3CE6530EFC0A}">
      <dgm:prSet/>
      <dgm:spPr/>
      <dgm:t>
        <a:bodyPr/>
        <a:lstStyle/>
        <a:p>
          <a:endParaRPr lang="en-US"/>
        </a:p>
      </dgm:t>
    </dgm:pt>
    <dgm:pt modelId="{F8512A70-49D7-ED4D-80DA-E18D1EC848EE}" type="pres">
      <dgm:prSet presAssocID="{635A3543-036B-4D8F-982A-2A84F72DE8DF}" presName="vert0" presStyleCnt="0">
        <dgm:presLayoutVars>
          <dgm:dir/>
          <dgm:animOne val="branch"/>
          <dgm:animLvl val="lvl"/>
        </dgm:presLayoutVars>
      </dgm:prSet>
      <dgm:spPr/>
    </dgm:pt>
    <dgm:pt modelId="{DB284C63-5CCE-0449-9B37-65D598489740}" type="pres">
      <dgm:prSet presAssocID="{36A2BB1B-D7C9-40AA-9340-C0CE03252E09}" presName="thickLine" presStyleLbl="alignNode1" presStyleIdx="0" presStyleCnt="4"/>
      <dgm:spPr/>
    </dgm:pt>
    <dgm:pt modelId="{7ACC4467-A2A0-5144-8765-D028B3706859}" type="pres">
      <dgm:prSet presAssocID="{36A2BB1B-D7C9-40AA-9340-C0CE03252E09}" presName="horz1" presStyleCnt="0"/>
      <dgm:spPr/>
    </dgm:pt>
    <dgm:pt modelId="{17AB38EA-F4E1-EC41-81B8-CA8D634327AD}" type="pres">
      <dgm:prSet presAssocID="{36A2BB1B-D7C9-40AA-9340-C0CE03252E09}" presName="tx1" presStyleLbl="revTx" presStyleIdx="0" presStyleCnt="4"/>
      <dgm:spPr/>
    </dgm:pt>
    <dgm:pt modelId="{C0AB3410-C72F-4749-B451-82D990369EFA}" type="pres">
      <dgm:prSet presAssocID="{36A2BB1B-D7C9-40AA-9340-C0CE03252E09}" presName="vert1" presStyleCnt="0"/>
      <dgm:spPr/>
    </dgm:pt>
    <dgm:pt modelId="{1B66B0CC-6E63-6A40-8CA6-324CE59E9ED0}" type="pres">
      <dgm:prSet presAssocID="{4CE87EC8-A77E-4E4B-B114-596A410DA740}" presName="thickLine" presStyleLbl="alignNode1" presStyleIdx="1" presStyleCnt="4"/>
      <dgm:spPr/>
    </dgm:pt>
    <dgm:pt modelId="{D955C290-DC8A-F54B-AC0C-C6871AC930E5}" type="pres">
      <dgm:prSet presAssocID="{4CE87EC8-A77E-4E4B-B114-596A410DA740}" presName="horz1" presStyleCnt="0"/>
      <dgm:spPr/>
    </dgm:pt>
    <dgm:pt modelId="{491617BF-E165-BD4E-8E7E-F77BDCC6EB0F}" type="pres">
      <dgm:prSet presAssocID="{4CE87EC8-A77E-4E4B-B114-596A410DA740}" presName="tx1" presStyleLbl="revTx" presStyleIdx="1" presStyleCnt="4"/>
      <dgm:spPr/>
    </dgm:pt>
    <dgm:pt modelId="{967E35F7-9B2C-7A40-89CA-6BE8838F9D0D}" type="pres">
      <dgm:prSet presAssocID="{4CE87EC8-A77E-4E4B-B114-596A410DA740}" presName="vert1" presStyleCnt="0"/>
      <dgm:spPr/>
    </dgm:pt>
    <dgm:pt modelId="{1366FAA8-F74C-0843-8AF1-98A30FFFCAA6}" type="pres">
      <dgm:prSet presAssocID="{F9E0F402-81E8-43FB-B02D-D88D680E0244}" presName="thickLine" presStyleLbl="alignNode1" presStyleIdx="2" presStyleCnt="4"/>
      <dgm:spPr/>
    </dgm:pt>
    <dgm:pt modelId="{850D330C-1EB7-934C-8D44-D61735E33F18}" type="pres">
      <dgm:prSet presAssocID="{F9E0F402-81E8-43FB-B02D-D88D680E0244}" presName="horz1" presStyleCnt="0"/>
      <dgm:spPr/>
    </dgm:pt>
    <dgm:pt modelId="{7B95F59D-DB56-9F4D-B811-68FCB41375DA}" type="pres">
      <dgm:prSet presAssocID="{F9E0F402-81E8-43FB-B02D-D88D680E0244}" presName="tx1" presStyleLbl="revTx" presStyleIdx="2" presStyleCnt="4"/>
      <dgm:spPr/>
    </dgm:pt>
    <dgm:pt modelId="{B57FB91A-426E-5240-83BF-5318EB925035}" type="pres">
      <dgm:prSet presAssocID="{F9E0F402-81E8-43FB-B02D-D88D680E0244}" presName="vert1" presStyleCnt="0"/>
      <dgm:spPr/>
    </dgm:pt>
    <dgm:pt modelId="{8DD3E603-D1B2-8D4D-9BF5-48C6AA4EDFE5}" type="pres">
      <dgm:prSet presAssocID="{1E390728-01C5-481F-8A89-85AADB4E5C4C}" presName="thickLine" presStyleLbl="alignNode1" presStyleIdx="3" presStyleCnt="4"/>
      <dgm:spPr/>
    </dgm:pt>
    <dgm:pt modelId="{ACC6462A-A37F-C84B-9B4B-4A0CE3648CFD}" type="pres">
      <dgm:prSet presAssocID="{1E390728-01C5-481F-8A89-85AADB4E5C4C}" presName="horz1" presStyleCnt="0"/>
      <dgm:spPr/>
    </dgm:pt>
    <dgm:pt modelId="{66D80C9B-2D5C-614E-B10F-8A0C5B98DFE1}" type="pres">
      <dgm:prSet presAssocID="{1E390728-01C5-481F-8A89-85AADB4E5C4C}" presName="tx1" presStyleLbl="revTx" presStyleIdx="3" presStyleCnt="4"/>
      <dgm:spPr/>
    </dgm:pt>
    <dgm:pt modelId="{35879BB7-CD04-134A-8B12-463A13017407}" type="pres">
      <dgm:prSet presAssocID="{1E390728-01C5-481F-8A89-85AADB4E5C4C}" presName="vert1" presStyleCnt="0"/>
      <dgm:spPr/>
    </dgm:pt>
  </dgm:ptLst>
  <dgm:cxnLst>
    <dgm:cxn modelId="{36699605-4137-3145-9B46-00F280B63385}" type="presOf" srcId="{36A2BB1B-D7C9-40AA-9340-C0CE03252E09}" destId="{17AB38EA-F4E1-EC41-81B8-CA8D634327AD}" srcOrd="0" destOrd="0" presId="urn:microsoft.com/office/officeart/2008/layout/LinedList"/>
    <dgm:cxn modelId="{8B91480B-A2C2-374E-9BE9-10CDA3E0936B}" type="presOf" srcId="{F9E0F402-81E8-43FB-B02D-D88D680E0244}" destId="{7B95F59D-DB56-9F4D-B811-68FCB41375DA}" srcOrd="0" destOrd="0" presId="urn:microsoft.com/office/officeart/2008/layout/LinedList"/>
    <dgm:cxn modelId="{24D39C1A-04E1-49C3-8A7C-729747D955E0}" srcId="{635A3543-036B-4D8F-982A-2A84F72DE8DF}" destId="{4CE87EC8-A77E-4E4B-B114-596A410DA740}" srcOrd="1" destOrd="0" parTransId="{A7DF60A7-8549-44C8-96AF-626AF99D011D}" sibTransId="{C2D11F88-4A48-4249-8734-70DA1566FB64}"/>
    <dgm:cxn modelId="{3F3BE02D-C3B1-0143-BBE9-ACC62567A855}" type="presOf" srcId="{4CE87EC8-A77E-4E4B-B114-596A410DA740}" destId="{491617BF-E165-BD4E-8E7E-F77BDCC6EB0F}" srcOrd="0" destOrd="0" presId="urn:microsoft.com/office/officeart/2008/layout/LinedList"/>
    <dgm:cxn modelId="{757D2E39-BBDF-4436-B727-3CE6530EFC0A}" srcId="{635A3543-036B-4D8F-982A-2A84F72DE8DF}" destId="{1E390728-01C5-481F-8A89-85AADB4E5C4C}" srcOrd="3" destOrd="0" parTransId="{98022740-F469-4A57-A268-7124D628B2D0}" sibTransId="{C178B5AA-5106-4191-BDC5-9EF5FF04C55D}"/>
    <dgm:cxn modelId="{9F6F5E51-EDAC-4BE9-AB60-FAB2D104790F}" srcId="{635A3543-036B-4D8F-982A-2A84F72DE8DF}" destId="{F9E0F402-81E8-43FB-B02D-D88D680E0244}" srcOrd="2" destOrd="0" parTransId="{023221C3-A5A6-438C-A939-B78CFB81190A}" sibTransId="{29ACF08A-636C-4C0F-9587-CCF83D6C82BE}"/>
    <dgm:cxn modelId="{F8631C65-CF7F-486D-9F2B-79AFCD80FAA3}" srcId="{635A3543-036B-4D8F-982A-2A84F72DE8DF}" destId="{36A2BB1B-D7C9-40AA-9340-C0CE03252E09}" srcOrd="0" destOrd="0" parTransId="{B24E451B-B17B-4D45-8F7D-AD8679A8B1B6}" sibTransId="{152E8C99-035B-46A7-913E-E23BE3FED4B7}"/>
    <dgm:cxn modelId="{DE7714C6-85B6-BF44-B924-AFB0E58BBD5F}" type="presOf" srcId="{635A3543-036B-4D8F-982A-2A84F72DE8DF}" destId="{F8512A70-49D7-ED4D-80DA-E18D1EC848EE}" srcOrd="0" destOrd="0" presId="urn:microsoft.com/office/officeart/2008/layout/LinedList"/>
    <dgm:cxn modelId="{A0E02AD1-F858-4C41-BF57-C539A0EB701E}" type="presOf" srcId="{1E390728-01C5-481F-8A89-85AADB4E5C4C}" destId="{66D80C9B-2D5C-614E-B10F-8A0C5B98DFE1}" srcOrd="0" destOrd="0" presId="urn:microsoft.com/office/officeart/2008/layout/LinedList"/>
    <dgm:cxn modelId="{1C98FCA9-F90E-8E4F-B4C3-507BBBEC26C7}" type="presParOf" srcId="{F8512A70-49D7-ED4D-80DA-E18D1EC848EE}" destId="{DB284C63-5CCE-0449-9B37-65D598489740}" srcOrd="0" destOrd="0" presId="urn:microsoft.com/office/officeart/2008/layout/LinedList"/>
    <dgm:cxn modelId="{F8ECA82A-5045-BA4F-8729-03500D0DF6F7}" type="presParOf" srcId="{F8512A70-49D7-ED4D-80DA-E18D1EC848EE}" destId="{7ACC4467-A2A0-5144-8765-D028B3706859}" srcOrd="1" destOrd="0" presId="urn:microsoft.com/office/officeart/2008/layout/LinedList"/>
    <dgm:cxn modelId="{FEACE4BC-43E6-D047-BA36-FBE83B38DD2F}" type="presParOf" srcId="{7ACC4467-A2A0-5144-8765-D028B3706859}" destId="{17AB38EA-F4E1-EC41-81B8-CA8D634327AD}" srcOrd="0" destOrd="0" presId="urn:microsoft.com/office/officeart/2008/layout/LinedList"/>
    <dgm:cxn modelId="{EFD75E20-D824-BA4D-8C33-6EB071EB22C2}" type="presParOf" srcId="{7ACC4467-A2A0-5144-8765-D028B3706859}" destId="{C0AB3410-C72F-4749-B451-82D990369EFA}" srcOrd="1" destOrd="0" presId="urn:microsoft.com/office/officeart/2008/layout/LinedList"/>
    <dgm:cxn modelId="{375570C2-948E-7746-BF90-D35B1C346042}" type="presParOf" srcId="{F8512A70-49D7-ED4D-80DA-E18D1EC848EE}" destId="{1B66B0CC-6E63-6A40-8CA6-324CE59E9ED0}" srcOrd="2" destOrd="0" presId="urn:microsoft.com/office/officeart/2008/layout/LinedList"/>
    <dgm:cxn modelId="{CB8F8527-B991-F749-B91B-E87C7847CFB9}" type="presParOf" srcId="{F8512A70-49D7-ED4D-80DA-E18D1EC848EE}" destId="{D955C290-DC8A-F54B-AC0C-C6871AC930E5}" srcOrd="3" destOrd="0" presId="urn:microsoft.com/office/officeart/2008/layout/LinedList"/>
    <dgm:cxn modelId="{6F7251FD-665B-8344-A3D4-8D0593A8D6D9}" type="presParOf" srcId="{D955C290-DC8A-F54B-AC0C-C6871AC930E5}" destId="{491617BF-E165-BD4E-8E7E-F77BDCC6EB0F}" srcOrd="0" destOrd="0" presId="urn:microsoft.com/office/officeart/2008/layout/LinedList"/>
    <dgm:cxn modelId="{B56C2CC1-123B-EB4C-AC1B-940E163E6B57}" type="presParOf" srcId="{D955C290-DC8A-F54B-AC0C-C6871AC930E5}" destId="{967E35F7-9B2C-7A40-89CA-6BE8838F9D0D}" srcOrd="1" destOrd="0" presId="urn:microsoft.com/office/officeart/2008/layout/LinedList"/>
    <dgm:cxn modelId="{65F02D50-4B64-6143-AEDF-A824D1C7CFA9}" type="presParOf" srcId="{F8512A70-49D7-ED4D-80DA-E18D1EC848EE}" destId="{1366FAA8-F74C-0843-8AF1-98A30FFFCAA6}" srcOrd="4" destOrd="0" presId="urn:microsoft.com/office/officeart/2008/layout/LinedList"/>
    <dgm:cxn modelId="{4798AAFD-86A0-3141-B307-83F194E6CDA2}" type="presParOf" srcId="{F8512A70-49D7-ED4D-80DA-E18D1EC848EE}" destId="{850D330C-1EB7-934C-8D44-D61735E33F18}" srcOrd="5" destOrd="0" presId="urn:microsoft.com/office/officeart/2008/layout/LinedList"/>
    <dgm:cxn modelId="{32005E17-8D85-CC4A-ABD8-457C794A58DA}" type="presParOf" srcId="{850D330C-1EB7-934C-8D44-D61735E33F18}" destId="{7B95F59D-DB56-9F4D-B811-68FCB41375DA}" srcOrd="0" destOrd="0" presId="urn:microsoft.com/office/officeart/2008/layout/LinedList"/>
    <dgm:cxn modelId="{E1745052-D013-A345-8701-FB62F0BCB395}" type="presParOf" srcId="{850D330C-1EB7-934C-8D44-D61735E33F18}" destId="{B57FB91A-426E-5240-83BF-5318EB925035}" srcOrd="1" destOrd="0" presId="urn:microsoft.com/office/officeart/2008/layout/LinedList"/>
    <dgm:cxn modelId="{B027174E-FA94-8E40-BD1B-0CB309C24EA6}" type="presParOf" srcId="{F8512A70-49D7-ED4D-80DA-E18D1EC848EE}" destId="{8DD3E603-D1B2-8D4D-9BF5-48C6AA4EDFE5}" srcOrd="6" destOrd="0" presId="urn:microsoft.com/office/officeart/2008/layout/LinedList"/>
    <dgm:cxn modelId="{37480251-B077-D84C-AA28-135161221FEB}" type="presParOf" srcId="{F8512A70-49D7-ED4D-80DA-E18D1EC848EE}" destId="{ACC6462A-A37F-C84B-9B4B-4A0CE3648CFD}" srcOrd="7" destOrd="0" presId="urn:microsoft.com/office/officeart/2008/layout/LinedList"/>
    <dgm:cxn modelId="{07AB4805-8393-F341-B347-75026F546870}" type="presParOf" srcId="{ACC6462A-A37F-C84B-9B4B-4A0CE3648CFD}" destId="{66D80C9B-2D5C-614E-B10F-8A0C5B98DFE1}" srcOrd="0" destOrd="0" presId="urn:microsoft.com/office/officeart/2008/layout/LinedList"/>
    <dgm:cxn modelId="{03EC9E65-494A-014C-BB03-F741390F67D8}" type="presParOf" srcId="{ACC6462A-A37F-C84B-9B4B-4A0CE3648CFD}" destId="{35879BB7-CD04-134A-8B12-463A1301740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6A7D03-CE5E-47B2-BE41-7EA09B81C146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06C8C2EB-3F5B-4DC1-B669-F3124CB59C4D}">
      <dgm:prSet/>
      <dgm:spPr/>
      <dgm:t>
        <a:bodyPr/>
        <a:lstStyle/>
        <a:p>
          <a:r>
            <a:rPr lang="en-US"/>
            <a:t>Colon absorbs water and electrolytes</a:t>
          </a:r>
        </a:p>
      </dgm:t>
    </dgm:pt>
    <dgm:pt modelId="{8F47C3B5-D8D0-46AD-993F-785408BACEDE}" type="parTrans" cxnId="{4D7A6CD3-EE0A-46A2-89C1-16336DCE73FB}">
      <dgm:prSet/>
      <dgm:spPr/>
      <dgm:t>
        <a:bodyPr/>
        <a:lstStyle/>
        <a:p>
          <a:endParaRPr lang="en-US"/>
        </a:p>
      </dgm:t>
    </dgm:pt>
    <dgm:pt modelId="{BFFCE820-EC70-4855-A2A1-399030F46679}" type="sibTrans" cxnId="{4D7A6CD3-EE0A-46A2-89C1-16336DCE73FB}">
      <dgm:prSet/>
      <dgm:spPr/>
      <dgm:t>
        <a:bodyPr/>
        <a:lstStyle/>
        <a:p>
          <a:endParaRPr lang="en-US"/>
        </a:p>
      </dgm:t>
    </dgm:pt>
    <dgm:pt modelId="{77863EEB-7188-4FE8-8F7B-3458B98C2289}">
      <dgm:prSet/>
      <dgm:spPr/>
      <dgm:t>
        <a:bodyPr/>
        <a:lstStyle/>
        <a:p>
          <a:r>
            <a:rPr lang="en-US"/>
            <a:t>Provides additional energy absorption</a:t>
          </a:r>
        </a:p>
      </dgm:t>
    </dgm:pt>
    <dgm:pt modelId="{C61511DA-ABA2-4FA3-8C20-5A4C720E8D9D}" type="parTrans" cxnId="{9C72DF0C-1862-4330-BD73-E12A49A70260}">
      <dgm:prSet/>
      <dgm:spPr/>
      <dgm:t>
        <a:bodyPr/>
        <a:lstStyle/>
        <a:p>
          <a:endParaRPr lang="en-US"/>
        </a:p>
      </dgm:t>
    </dgm:pt>
    <dgm:pt modelId="{4B0704E0-5B18-4C49-B8CD-F2257477A0F0}" type="sibTrans" cxnId="{9C72DF0C-1862-4330-BD73-E12A49A70260}">
      <dgm:prSet/>
      <dgm:spPr/>
      <dgm:t>
        <a:bodyPr/>
        <a:lstStyle/>
        <a:p>
          <a:endParaRPr lang="en-US"/>
        </a:p>
      </dgm:t>
    </dgm:pt>
    <dgm:pt modelId="{B9A8F5C8-D488-4A7B-8C90-56E9DFF5BCB3}">
      <dgm:prSet/>
      <dgm:spPr/>
      <dgm:t>
        <a:bodyPr/>
        <a:lstStyle/>
        <a:p>
          <a:r>
            <a:rPr lang="en-US"/>
            <a:t>Improves fluid balance significantly</a:t>
          </a:r>
        </a:p>
      </dgm:t>
    </dgm:pt>
    <dgm:pt modelId="{04FDC297-EFA4-4D2B-B707-109FDB700192}" type="parTrans" cxnId="{C814C660-F4E3-44BC-9B57-C91E080B6F9C}">
      <dgm:prSet/>
      <dgm:spPr/>
      <dgm:t>
        <a:bodyPr/>
        <a:lstStyle/>
        <a:p>
          <a:endParaRPr lang="en-US"/>
        </a:p>
      </dgm:t>
    </dgm:pt>
    <dgm:pt modelId="{9C8BB13A-6EEF-41B6-B74F-A6E4CB5121C7}" type="sibTrans" cxnId="{C814C660-F4E3-44BC-9B57-C91E080B6F9C}">
      <dgm:prSet/>
      <dgm:spPr/>
      <dgm:t>
        <a:bodyPr/>
        <a:lstStyle/>
        <a:p>
          <a:endParaRPr lang="en-US"/>
        </a:p>
      </dgm:t>
    </dgm:pt>
    <dgm:pt modelId="{0D15B414-ADE6-4F8A-BD0F-E9368BCB8B12}">
      <dgm:prSet/>
      <dgm:spPr/>
      <dgm:t>
        <a:bodyPr/>
        <a:lstStyle/>
        <a:p>
          <a:r>
            <a:rPr lang="en-US"/>
            <a:t>Reduces severity of syndrome</a:t>
          </a:r>
        </a:p>
      </dgm:t>
    </dgm:pt>
    <dgm:pt modelId="{05D6FE3B-D8C3-4FA5-BB9A-DAAB27FEB17E}" type="parTrans" cxnId="{2664951F-1D47-4EBE-A8DA-8F6CC6E24371}">
      <dgm:prSet/>
      <dgm:spPr/>
      <dgm:t>
        <a:bodyPr/>
        <a:lstStyle/>
        <a:p>
          <a:endParaRPr lang="en-US"/>
        </a:p>
      </dgm:t>
    </dgm:pt>
    <dgm:pt modelId="{4FD967F2-1EA3-4477-A0E0-CF209681718C}" type="sibTrans" cxnId="{2664951F-1D47-4EBE-A8DA-8F6CC6E24371}">
      <dgm:prSet/>
      <dgm:spPr/>
      <dgm:t>
        <a:bodyPr/>
        <a:lstStyle/>
        <a:p>
          <a:endParaRPr lang="en-US"/>
        </a:p>
      </dgm:t>
    </dgm:pt>
    <dgm:pt modelId="{EF771A66-BDE8-7F47-A76F-7AD2FC8E37B8}" type="pres">
      <dgm:prSet presAssocID="{E86A7D03-CE5E-47B2-BE41-7EA09B81C146}" presName="vert0" presStyleCnt="0">
        <dgm:presLayoutVars>
          <dgm:dir/>
          <dgm:animOne val="branch"/>
          <dgm:animLvl val="lvl"/>
        </dgm:presLayoutVars>
      </dgm:prSet>
      <dgm:spPr/>
    </dgm:pt>
    <dgm:pt modelId="{A268E581-DE9A-0C4E-97AA-08F9D9D237AB}" type="pres">
      <dgm:prSet presAssocID="{06C8C2EB-3F5B-4DC1-B669-F3124CB59C4D}" presName="thickLine" presStyleLbl="alignNode1" presStyleIdx="0" presStyleCnt="4"/>
      <dgm:spPr/>
    </dgm:pt>
    <dgm:pt modelId="{258CFA3F-BD19-854C-847C-DF391EFCC24C}" type="pres">
      <dgm:prSet presAssocID="{06C8C2EB-3F5B-4DC1-B669-F3124CB59C4D}" presName="horz1" presStyleCnt="0"/>
      <dgm:spPr/>
    </dgm:pt>
    <dgm:pt modelId="{B38F204B-774D-384C-9188-060E6D4FAB02}" type="pres">
      <dgm:prSet presAssocID="{06C8C2EB-3F5B-4DC1-B669-F3124CB59C4D}" presName="tx1" presStyleLbl="revTx" presStyleIdx="0" presStyleCnt="4"/>
      <dgm:spPr/>
    </dgm:pt>
    <dgm:pt modelId="{9523B180-4ECC-1A4D-8FF4-4A3D21B0AAF2}" type="pres">
      <dgm:prSet presAssocID="{06C8C2EB-3F5B-4DC1-B669-F3124CB59C4D}" presName="vert1" presStyleCnt="0"/>
      <dgm:spPr/>
    </dgm:pt>
    <dgm:pt modelId="{32E2C788-61E9-5648-8391-2FA6300E8A84}" type="pres">
      <dgm:prSet presAssocID="{77863EEB-7188-4FE8-8F7B-3458B98C2289}" presName="thickLine" presStyleLbl="alignNode1" presStyleIdx="1" presStyleCnt="4"/>
      <dgm:spPr/>
    </dgm:pt>
    <dgm:pt modelId="{7DCA91F7-8F5B-F647-B7D8-764B73F8AF1B}" type="pres">
      <dgm:prSet presAssocID="{77863EEB-7188-4FE8-8F7B-3458B98C2289}" presName="horz1" presStyleCnt="0"/>
      <dgm:spPr/>
    </dgm:pt>
    <dgm:pt modelId="{F3CF22DE-6CEB-F344-9D81-57071823141C}" type="pres">
      <dgm:prSet presAssocID="{77863EEB-7188-4FE8-8F7B-3458B98C2289}" presName="tx1" presStyleLbl="revTx" presStyleIdx="1" presStyleCnt="4"/>
      <dgm:spPr/>
    </dgm:pt>
    <dgm:pt modelId="{DE67C96A-5D74-DE43-9943-F82250216908}" type="pres">
      <dgm:prSet presAssocID="{77863EEB-7188-4FE8-8F7B-3458B98C2289}" presName="vert1" presStyleCnt="0"/>
      <dgm:spPr/>
    </dgm:pt>
    <dgm:pt modelId="{5D278F32-CD23-8D4A-ABF2-38EB7C5D7C05}" type="pres">
      <dgm:prSet presAssocID="{B9A8F5C8-D488-4A7B-8C90-56E9DFF5BCB3}" presName="thickLine" presStyleLbl="alignNode1" presStyleIdx="2" presStyleCnt="4"/>
      <dgm:spPr/>
    </dgm:pt>
    <dgm:pt modelId="{7444B56F-2CA1-4240-BC70-57B862916822}" type="pres">
      <dgm:prSet presAssocID="{B9A8F5C8-D488-4A7B-8C90-56E9DFF5BCB3}" presName="horz1" presStyleCnt="0"/>
      <dgm:spPr/>
    </dgm:pt>
    <dgm:pt modelId="{B3A77475-112F-0641-A101-36B843DBEBB3}" type="pres">
      <dgm:prSet presAssocID="{B9A8F5C8-D488-4A7B-8C90-56E9DFF5BCB3}" presName="tx1" presStyleLbl="revTx" presStyleIdx="2" presStyleCnt="4"/>
      <dgm:spPr/>
    </dgm:pt>
    <dgm:pt modelId="{87BE3FF5-0705-D145-94CD-752CBEF3C21F}" type="pres">
      <dgm:prSet presAssocID="{B9A8F5C8-D488-4A7B-8C90-56E9DFF5BCB3}" presName="vert1" presStyleCnt="0"/>
      <dgm:spPr/>
    </dgm:pt>
    <dgm:pt modelId="{E4396C0F-3CE0-AA40-A448-9EC264A52CB7}" type="pres">
      <dgm:prSet presAssocID="{0D15B414-ADE6-4F8A-BD0F-E9368BCB8B12}" presName="thickLine" presStyleLbl="alignNode1" presStyleIdx="3" presStyleCnt="4"/>
      <dgm:spPr/>
    </dgm:pt>
    <dgm:pt modelId="{7111E7D1-CF05-B649-96F7-636A4DE1643A}" type="pres">
      <dgm:prSet presAssocID="{0D15B414-ADE6-4F8A-BD0F-E9368BCB8B12}" presName="horz1" presStyleCnt="0"/>
      <dgm:spPr/>
    </dgm:pt>
    <dgm:pt modelId="{7075B954-0335-1D4A-9BD4-96191306D098}" type="pres">
      <dgm:prSet presAssocID="{0D15B414-ADE6-4F8A-BD0F-E9368BCB8B12}" presName="tx1" presStyleLbl="revTx" presStyleIdx="3" presStyleCnt="4"/>
      <dgm:spPr/>
    </dgm:pt>
    <dgm:pt modelId="{201EF0E9-9903-FC46-8D38-34478CBED7FC}" type="pres">
      <dgm:prSet presAssocID="{0D15B414-ADE6-4F8A-BD0F-E9368BCB8B12}" presName="vert1" presStyleCnt="0"/>
      <dgm:spPr/>
    </dgm:pt>
  </dgm:ptLst>
  <dgm:cxnLst>
    <dgm:cxn modelId="{9C72DF0C-1862-4330-BD73-E12A49A70260}" srcId="{E86A7D03-CE5E-47B2-BE41-7EA09B81C146}" destId="{77863EEB-7188-4FE8-8F7B-3458B98C2289}" srcOrd="1" destOrd="0" parTransId="{C61511DA-ABA2-4FA3-8C20-5A4C720E8D9D}" sibTransId="{4B0704E0-5B18-4C49-B8CD-F2257477A0F0}"/>
    <dgm:cxn modelId="{2664951F-1D47-4EBE-A8DA-8F6CC6E24371}" srcId="{E86A7D03-CE5E-47B2-BE41-7EA09B81C146}" destId="{0D15B414-ADE6-4F8A-BD0F-E9368BCB8B12}" srcOrd="3" destOrd="0" parTransId="{05D6FE3B-D8C3-4FA5-BB9A-DAAB27FEB17E}" sibTransId="{4FD967F2-1EA3-4477-A0E0-CF209681718C}"/>
    <dgm:cxn modelId="{2511E82D-5655-CE48-9F10-C91CDA305073}" type="presOf" srcId="{B9A8F5C8-D488-4A7B-8C90-56E9DFF5BCB3}" destId="{B3A77475-112F-0641-A101-36B843DBEBB3}" srcOrd="0" destOrd="0" presId="urn:microsoft.com/office/officeart/2008/layout/LinedList"/>
    <dgm:cxn modelId="{EFCBB553-D26E-814F-B02F-DB6EC9D26D69}" type="presOf" srcId="{E86A7D03-CE5E-47B2-BE41-7EA09B81C146}" destId="{EF771A66-BDE8-7F47-A76F-7AD2FC8E37B8}" srcOrd="0" destOrd="0" presId="urn:microsoft.com/office/officeart/2008/layout/LinedList"/>
    <dgm:cxn modelId="{C814C660-F4E3-44BC-9B57-C91E080B6F9C}" srcId="{E86A7D03-CE5E-47B2-BE41-7EA09B81C146}" destId="{B9A8F5C8-D488-4A7B-8C90-56E9DFF5BCB3}" srcOrd="2" destOrd="0" parTransId="{04FDC297-EFA4-4D2B-B707-109FDB700192}" sibTransId="{9C8BB13A-6EEF-41B6-B74F-A6E4CB5121C7}"/>
    <dgm:cxn modelId="{96045E79-3E50-C341-819E-D9DD9B35EBE9}" type="presOf" srcId="{77863EEB-7188-4FE8-8F7B-3458B98C2289}" destId="{F3CF22DE-6CEB-F344-9D81-57071823141C}" srcOrd="0" destOrd="0" presId="urn:microsoft.com/office/officeart/2008/layout/LinedList"/>
    <dgm:cxn modelId="{0A46DA9E-41D3-9F40-B7EA-42C3A4FAB36F}" type="presOf" srcId="{06C8C2EB-3F5B-4DC1-B669-F3124CB59C4D}" destId="{B38F204B-774D-384C-9188-060E6D4FAB02}" srcOrd="0" destOrd="0" presId="urn:microsoft.com/office/officeart/2008/layout/LinedList"/>
    <dgm:cxn modelId="{7CFD09CF-C6EB-524A-8830-2905AA551E34}" type="presOf" srcId="{0D15B414-ADE6-4F8A-BD0F-E9368BCB8B12}" destId="{7075B954-0335-1D4A-9BD4-96191306D098}" srcOrd="0" destOrd="0" presId="urn:microsoft.com/office/officeart/2008/layout/LinedList"/>
    <dgm:cxn modelId="{4D7A6CD3-EE0A-46A2-89C1-16336DCE73FB}" srcId="{E86A7D03-CE5E-47B2-BE41-7EA09B81C146}" destId="{06C8C2EB-3F5B-4DC1-B669-F3124CB59C4D}" srcOrd="0" destOrd="0" parTransId="{8F47C3B5-D8D0-46AD-993F-785408BACEDE}" sibTransId="{BFFCE820-EC70-4855-A2A1-399030F46679}"/>
    <dgm:cxn modelId="{EC77B00E-B325-1A4C-979D-ECFE552DD70B}" type="presParOf" srcId="{EF771A66-BDE8-7F47-A76F-7AD2FC8E37B8}" destId="{A268E581-DE9A-0C4E-97AA-08F9D9D237AB}" srcOrd="0" destOrd="0" presId="urn:microsoft.com/office/officeart/2008/layout/LinedList"/>
    <dgm:cxn modelId="{7F902700-9A13-F94A-8112-27D2CD0F8572}" type="presParOf" srcId="{EF771A66-BDE8-7F47-A76F-7AD2FC8E37B8}" destId="{258CFA3F-BD19-854C-847C-DF391EFCC24C}" srcOrd="1" destOrd="0" presId="urn:microsoft.com/office/officeart/2008/layout/LinedList"/>
    <dgm:cxn modelId="{8D35BC73-7AAF-9847-AC19-A6F44B1056E6}" type="presParOf" srcId="{258CFA3F-BD19-854C-847C-DF391EFCC24C}" destId="{B38F204B-774D-384C-9188-060E6D4FAB02}" srcOrd="0" destOrd="0" presId="urn:microsoft.com/office/officeart/2008/layout/LinedList"/>
    <dgm:cxn modelId="{9FD40467-04A9-6748-A050-5F0BCD0DD817}" type="presParOf" srcId="{258CFA3F-BD19-854C-847C-DF391EFCC24C}" destId="{9523B180-4ECC-1A4D-8FF4-4A3D21B0AAF2}" srcOrd="1" destOrd="0" presId="urn:microsoft.com/office/officeart/2008/layout/LinedList"/>
    <dgm:cxn modelId="{65BD4F00-4D6E-204A-B479-E7CE7FB136CD}" type="presParOf" srcId="{EF771A66-BDE8-7F47-A76F-7AD2FC8E37B8}" destId="{32E2C788-61E9-5648-8391-2FA6300E8A84}" srcOrd="2" destOrd="0" presId="urn:microsoft.com/office/officeart/2008/layout/LinedList"/>
    <dgm:cxn modelId="{1245D936-FE52-4F46-AA7F-227BAE8D0C91}" type="presParOf" srcId="{EF771A66-BDE8-7F47-A76F-7AD2FC8E37B8}" destId="{7DCA91F7-8F5B-F647-B7D8-764B73F8AF1B}" srcOrd="3" destOrd="0" presId="urn:microsoft.com/office/officeart/2008/layout/LinedList"/>
    <dgm:cxn modelId="{E0A3C2E5-9FE7-E248-BCA1-9C1A9C0E676A}" type="presParOf" srcId="{7DCA91F7-8F5B-F647-B7D8-764B73F8AF1B}" destId="{F3CF22DE-6CEB-F344-9D81-57071823141C}" srcOrd="0" destOrd="0" presId="urn:microsoft.com/office/officeart/2008/layout/LinedList"/>
    <dgm:cxn modelId="{269FC090-ECA2-5D4F-9E89-89E7F0073FC9}" type="presParOf" srcId="{7DCA91F7-8F5B-F647-B7D8-764B73F8AF1B}" destId="{DE67C96A-5D74-DE43-9943-F82250216908}" srcOrd="1" destOrd="0" presId="urn:microsoft.com/office/officeart/2008/layout/LinedList"/>
    <dgm:cxn modelId="{D54030BF-156B-DC4D-9CD0-12979E5C5756}" type="presParOf" srcId="{EF771A66-BDE8-7F47-A76F-7AD2FC8E37B8}" destId="{5D278F32-CD23-8D4A-ABF2-38EB7C5D7C05}" srcOrd="4" destOrd="0" presId="urn:microsoft.com/office/officeart/2008/layout/LinedList"/>
    <dgm:cxn modelId="{A248650A-00C3-1F47-B586-4B576029D75D}" type="presParOf" srcId="{EF771A66-BDE8-7F47-A76F-7AD2FC8E37B8}" destId="{7444B56F-2CA1-4240-BC70-57B862916822}" srcOrd="5" destOrd="0" presId="urn:microsoft.com/office/officeart/2008/layout/LinedList"/>
    <dgm:cxn modelId="{755A043C-F1BF-EB49-978F-8C30C81F2236}" type="presParOf" srcId="{7444B56F-2CA1-4240-BC70-57B862916822}" destId="{B3A77475-112F-0641-A101-36B843DBEBB3}" srcOrd="0" destOrd="0" presId="urn:microsoft.com/office/officeart/2008/layout/LinedList"/>
    <dgm:cxn modelId="{7CA73206-82B6-0A4E-836B-06F636E1969A}" type="presParOf" srcId="{7444B56F-2CA1-4240-BC70-57B862916822}" destId="{87BE3FF5-0705-D145-94CD-752CBEF3C21F}" srcOrd="1" destOrd="0" presId="urn:microsoft.com/office/officeart/2008/layout/LinedList"/>
    <dgm:cxn modelId="{B4CFD70F-4479-A54F-9592-7B23BAE2AD32}" type="presParOf" srcId="{EF771A66-BDE8-7F47-A76F-7AD2FC8E37B8}" destId="{E4396C0F-3CE0-AA40-A448-9EC264A52CB7}" srcOrd="6" destOrd="0" presId="urn:microsoft.com/office/officeart/2008/layout/LinedList"/>
    <dgm:cxn modelId="{1103C19D-FC62-0840-960F-4B803CC6FBBB}" type="presParOf" srcId="{EF771A66-BDE8-7F47-A76F-7AD2FC8E37B8}" destId="{7111E7D1-CF05-B649-96F7-636A4DE1643A}" srcOrd="7" destOrd="0" presId="urn:microsoft.com/office/officeart/2008/layout/LinedList"/>
    <dgm:cxn modelId="{207F26A4-3BEA-E74F-BC05-211BB8117339}" type="presParOf" srcId="{7111E7D1-CF05-B649-96F7-636A4DE1643A}" destId="{7075B954-0335-1D4A-9BD4-96191306D098}" srcOrd="0" destOrd="0" presId="urn:microsoft.com/office/officeart/2008/layout/LinedList"/>
    <dgm:cxn modelId="{7DA61BF1-0F3A-8945-9911-D05595C9E156}" type="presParOf" srcId="{7111E7D1-CF05-B649-96F7-636A4DE1643A}" destId="{201EF0E9-9903-FC46-8D38-34478CBED7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74EED3-2F85-47EC-BBA0-3D2A7BE7A7A8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4432B0AE-45D2-4E1E-8D26-618B3584BE97}">
      <dgm:prSet/>
      <dgm:spPr/>
      <dgm:t>
        <a:bodyPr/>
        <a:lstStyle/>
        <a:p>
          <a:r>
            <a:rPr lang="en-PK" dirty="0"/>
            <a:t>Persistent diarrhea leading to dehydration and weight loss</a:t>
          </a:r>
          <a:endParaRPr lang="en-US" dirty="0"/>
        </a:p>
      </dgm:t>
    </dgm:pt>
    <dgm:pt modelId="{3E9FAC82-29B9-4190-AD2F-7DAADF3990DD}" type="parTrans" cxnId="{FEA194AA-716D-448D-BB80-C163F62B2DBE}">
      <dgm:prSet/>
      <dgm:spPr/>
      <dgm:t>
        <a:bodyPr/>
        <a:lstStyle/>
        <a:p>
          <a:endParaRPr lang="en-US"/>
        </a:p>
      </dgm:t>
    </dgm:pt>
    <dgm:pt modelId="{1D70268E-B3C4-4C7E-AB58-DB06B6A72682}" type="sibTrans" cxnId="{FEA194AA-716D-448D-BB80-C163F62B2DBE}">
      <dgm:prSet/>
      <dgm:spPr/>
      <dgm:t>
        <a:bodyPr/>
        <a:lstStyle/>
        <a:p>
          <a:endParaRPr lang="en-US"/>
        </a:p>
      </dgm:t>
    </dgm:pt>
    <dgm:pt modelId="{F6254192-AB68-4AD5-B79D-8116A64AA2FD}">
      <dgm:prSet/>
      <dgm:spPr/>
      <dgm:t>
        <a:bodyPr/>
        <a:lstStyle/>
        <a:p>
          <a:r>
            <a:rPr lang="en-PK"/>
            <a:t>Imbalances in electrolytes and poor nutrition</a:t>
          </a:r>
          <a:endParaRPr lang="en-US"/>
        </a:p>
      </dgm:t>
    </dgm:pt>
    <dgm:pt modelId="{9D20EC74-007C-4941-8BCC-B218F00478F3}" type="parTrans" cxnId="{C86414D9-1096-48FF-837B-65F8B139CEE2}">
      <dgm:prSet/>
      <dgm:spPr/>
      <dgm:t>
        <a:bodyPr/>
        <a:lstStyle/>
        <a:p>
          <a:endParaRPr lang="en-US"/>
        </a:p>
      </dgm:t>
    </dgm:pt>
    <dgm:pt modelId="{9494C858-96CA-46C9-8FEB-1A3F2A486C89}" type="sibTrans" cxnId="{C86414D9-1096-48FF-837B-65F8B139CEE2}">
      <dgm:prSet/>
      <dgm:spPr/>
      <dgm:t>
        <a:bodyPr/>
        <a:lstStyle/>
        <a:p>
          <a:endParaRPr lang="en-US"/>
        </a:p>
      </dgm:t>
    </dgm:pt>
    <dgm:pt modelId="{F54089F4-5306-4732-BB67-6E5D8776E512}">
      <dgm:prSet/>
      <dgm:spPr/>
      <dgm:t>
        <a:bodyPr/>
        <a:lstStyle/>
        <a:p>
          <a:r>
            <a:rPr lang="en-PK"/>
            <a:t>Deficiencies in vitamins, particularly vitamin B12</a:t>
          </a:r>
          <a:endParaRPr lang="en-US"/>
        </a:p>
      </dgm:t>
    </dgm:pt>
    <dgm:pt modelId="{F22D0B71-EAEE-4EB2-ABF2-78D0F18175DC}" type="parTrans" cxnId="{DB4923B5-56C3-4355-9BD6-91805AE5EFF5}">
      <dgm:prSet/>
      <dgm:spPr/>
      <dgm:t>
        <a:bodyPr/>
        <a:lstStyle/>
        <a:p>
          <a:endParaRPr lang="en-US"/>
        </a:p>
      </dgm:t>
    </dgm:pt>
    <dgm:pt modelId="{3B7D1206-6C29-4E67-BDD6-AB2570448AB5}" type="sibTrans" cxnId="{DB4923B5-56C3-4355-9BD6-91805AE5EFF5}">
      <dgm:prSet/>
      <dgm:spPr/>
      <dgm:t>
        <a:bodyPr/>
        <a:lstStyle/>
        <a:p>
          <a:endParaRPr lang="en-US"/>
        </a:p>
      </dgm:t>
    </dgm:pt>
    <dgm:pt modelId="{53DA81CC-10CA-49A9-B61E-96129EDFC5DE}">
      <dgm:prSet/>
      <dgm:spPr/>
      <dgm:t>
        <a:bodyPr/>
        <a:lstStyle/>
        <a:p>
          <a:r>
            <a:rPr lang="en-PK"/>
            <a:t>Frequent deficiency of fat-soluble vitamins</a:t>
          </a:r>
          <a:endParaRPr lang="en-US"/>
        </a:p>
      </dgm:t>
    </dgm:pt>
    <dgm:pt modelId="{4327381D-4BA7-4B64-A3DB-629D15962E38}" type="parTrans" cxnId="{F822B5B4-8B73-447C-A45D-57A7FE602B1A}">
      <dgm:prSet/>
      <dgm:spPr/>
      <dgm:t>
        <a:bodyPr/>
        <a:lstStyle/>
        <a:p>
          <a:endParaRPr lang="en-US"/>
        </a:p>
      </dgm:t>
    </dgm:pt>
    <dgm:pt modelId="{F821C73F-AC99-48BC-89E6-E00B94B96227}" type="sibTrans" cxnId="{F822B5B4-8B73-447C-A45D-57A7FE602B1A}">
      <dgm:prSet/>
      <dgm:spPr/>
      <dgm:t>
        <a:bodyPr/>
        <a:lstStyle/>
        <a:p>
          <a:endParaRPr lang="en-US"/>
        </a:p>
      </dgm:t>
    </dgm:pt>
    <dgm:pt modelId="{4956FA29-9F34-B746-81C6-73DF0F976049}" type="pres">
      <dgm:prSet presAssocID="{7574EED3-2F85-47EC-BBA0-3D2A7BE7A7A8}" presName="vert0" presStyleCnt="0">
        <dgm:presLayoutVars>
          <dgm:dir/>
          <dgm:animOne val="branch"/>
          <dgm:animLvl val="lvl"/>
        </dgm:presLayoutVars>
      </dgm:prSet>
      <dgm:spPr/>
    </dgm:pt>
    <dgm:pt modelId="{92C60B86-49A2-FC46-A559-8B6B46024823}" type="pres">
      <dgm:prSet presAssocID="{4432B0AE-45D2-4E1E-8D26-618B3584BE97}" presName="thickLine" presStyleLbl="alignNode1" presStyleIdx="0" presStyleCnt="4"/>
      <dgm:spPr/>
    </dgm:pt>
    <dgm:pt modelId="{8F54E2C6-1DD8-B749-A0B0-4597FACCCB13}" type="pres">
      <dgm:prSet presAssocID="{4432B0AE-45D2-4E1E-8D26-618B3584BE97}" presName="horz1" presStyleCnt="0"/>
      <dgm:spPr/>
    </dgm:pt>
    <dgm:pt modelId="{FC8DCF59-B9CB-AF4B-9DE2-93FD06BBFFB2}" type="pres">
      <dgm:prSet presAssocID="{4432B0AE-45D2-4E1E-8D26-618B3584BE97}" presName="tx1" presStyleLbl="revTx" presStyleIdx="0" presStyleCnt="4"/>
      <dgm:spPr/>
    </dgm:pt>
    <dgm:pt modelId="{83DA8F1D-0313-3246-93D2-3EDDED857E49}" type="pres">
      <dgm:prSet presAssocID="{4432B0AE-45D2-4E1E-8D26-618B3584BE97}" presName="vert1" presStyleCnt="0"/>
      <dgm:spPr/>
    </dgm:pt>
    <dgm:pt modelId="{3690D372-EB8A-1F45-A2C2-E299E397FD42}" type="pres">
      <dgm:prSet presAssocID="{F6254192-AB68-4AD5-B79D-8116A64AA2FD}" presName="thickLine" presStyleLbl="alignNode1" presStyleIdx="1" presStyleCnt="4"/>
      <dgm:spPr/>
    </dgm:pt>
    <dgm:pt modelId="{279592B9-2088-D249-8539-E1E026E9E67A}" type="pres">
      <dgm:prSet presAssocID="{F6254192-AB68-4AD5-B79D-8116A64AA2FD}" presName="horz1" presStyleCnt="0"/>
      <dgm:spPr/>
    </dgm:pt>
    <dgm:pt modelId="{30712773-4C99-B34C-BEC8-98D7B0690D36}" type="pres">
      <dgm:prSet presAssocID="{F6254192-AB68-4AD5-B79D-8116A64AA2FD}" presName="tx1" presStyleLbl="revTx" presStyleIdx="1" presStyleCnt="4"/>
      <dgm:spPr/>
    </dgm:pt>
    <dgm:pt modelId="{71358060-A6C2-FC4A-95AF-946BC449AA9C}" type="pres">
      <dgm:prSet presAssocID="{F6254192-AB68-4AD5-B79D-8116A64AA2FD}" presName="vert1" presStyleCnt="0"/>
      <dgm:spPr/>
    </dgm:pt>
    <dgm:pt modelId="{B8EE1C60-E6DA-2041-B949-1BB3E3CCFB7F}" type="pres">
      <dgm:prSet presAssocID="{F54089F4-5306-4732-BB67-6E5D8776E512}" presName="thickLine" presStyleLbl="alignNode1" presStyleIdx="2" presStyleCnt="4"/>
      <dgm:spPr/>
    </dgm:pt>
    <dgm:pt modelId="{B7D5DF72-A593-E343-B9B0-3A0052A942F5}" type="pres">
      <dgm:prSet presAssocID="{F54089F4-5306-4732-BB67-6E5D8776E512}" presName="horz1" presStyleCnt="0"/>
      <dgm:spPr/>
    </dgm:pt>
    <dgm:pt modelId="{23866B0F-87FA-FB40-BFDD-FD83B3C5FFEB}" type="pres">
      <dgm:prSet presAssocID="{F54089F4-5306-4732-BB67-6E5D8776E512}" presName="tx1" presStyleLbl="revTx" presStyleIdx="2" presStyleCnt="4"/>
      <dgm:spPr/>
    </dgm:pt>
    <dgm:pt modelId="{08045EE6-9608-D44A-AA82-9FFA013C3C65}" type="pres">
      <dgm:prSet presAssocID="{F54089F4-5306-4732-BB67-6E5D8776E512}" presName="vert1" presStyleCnt="0"/>
      <dgm:spPr/>
    </dgm:pt>
    <dgm:pt modelId="{1658B160-443E-8E41-B969-334261B2900A}" type="pres">
      <dgm:prSet presAssocID="{53DA81CC-10CA-49A9-B61E-96129EDFC5DE}" presName="thickLine" presStyleLbl="alignNode1" presStyleIdx="3" presStyleCnt="4"/>
      <dgm:spPr/>
    </dgm:pt>
    <dgm:pt modelId="{EAF57CF2-3CD2-954F-9D8E-02C1551A294A}" type="pres">
      <dgm:prSet presAssocID="{53DA81CC-10CA-49A9-B61E-96129EDFC5DE}" presName="horz1" presStyleCnt="0"/>
      <dgm:spPr/>
    </dgm:pt>
    <dgm:pt modelId="{D0B3CBCE-EF4C-6D45-AE13-DE0A6D064DE0}" type="pres">
      <dgm:prSet presAssocID="{53DA81CC-10CA-49A9-B61E-96129EDFC5DE}" presName="tx1" presStyleLbl="revTx" presStyleIdx="3" presStyleCnt="4"/>
      <dgm:spPr/>
    </dgm:pt>
    <dgm:pt modelId="{1D87E4B0-51F1-D340-8AAC-0B0FAFD7B287}" type="pres">
      <dgm:prSet presAssocID="{53DA81CC-10CA-49A9-B61E-96129EDFC5DE}" presName="vert1" presStyleCnt="0"/>
      <dgm:spPr/>
    </dgm:pt>
  </dgm:ptLst>
  <dgm:cxnLst>
    <dgm:cxn modelId="{1491A826-65CF-4847-A3C9-C216BE003F6A}" type="presOf" srcId="{F54089F4-5306-4732-BB67-6E5D8776E512}" destId="{23866B0F-87FA-FB40-BFDD-FD83B3C5FFEB}" srcOrd="0" destOrd="0" presId="urn:microsoft.com/office/officeart/2008/layout/LinedList"/>
    <dgm:cxn modelId="{B1CF8830-2183-B34A-9F56-82E662E002B8}" type="presOf" srcId="{4432B0AE-45D2-4E1E-8D26-618B3584BE97}" destId="{FC8DCF59-B9CB-AF4B-9DE2-93FD06BBFFB2}" srcOrd="0" destOrd="0" presId="urn:microsoft.com/office/officeart/2008/layout/LinedList"/>
    <dgm:cxn modelId="{BBA5CC31-E613-D140-A570-FBE72D874CF6}" type="presOf" srcId="{7574EED3-2F85-47EC-BBA0-3D2A7BE7A7A8}" destId="{4956FA29-9F34-B746-81C6-73DF0F976049}" srcOrd="0" destOrd="0" presId="urn:microsoft.com/office/officeart/2008/layout/LinedList"/>
    <dgm:cxn modelId="{50F6E765-C984-9A40-BBAD-4CAEA569D282}" type="presOf" srcId="{F6254192-AB68-4AD5-B79D-8116A64AA2FD}" destId="{30712773-4C99-B34C-BEC8-98D7B0690D36}" srcOrd="0" destOrd="0" presId="urn:microsoft.com/office/officeart/2008/layout/LinedList"/>
    <dgm:cxn modelId="{FEA194AA-716D-448D-BB80-C163F62B2DBE}" srcId="{7574EED3-2F85-47EC-BBA0-3D2A7BE7A7A8}" destId="{4432B0AE-45D2-4E1E-8D26-618B3584BE97}" srcOrd="0" destOrd="0" parTransId="{3E9FAC82-29B9-4190-AD2F-7DAADF3990DD}" sibTransId="{1D70268E-B3C4-4C7E-AB58-DB06B6A72682}"/>
    <dgm:cxn modelId="{F822B5B4-8B73-447C-A45D-57A7FE602B1A}" srcId="{7574EED3-2F85-47EC-BBA0-3D2A7BE7A7A8}" destId="{53DA81CC-10CA-49A9-B61E-96129EDFC5DE}" srcOrd="3" destOrd="0" parTransId="{4327381D-4BA7-4B64-A3DB-629D15962E38}" sibTransId="{F821C73F-AC99-48BC-89E6-E00B94B96227}"/>
    <dgm:cxn modelId="{DB4923B5-56C3-4355-9BD6-91805AE5EFF5}" srcId="{7574EED3-2F85-47EC-BBA0-3D2A7BE7A7A8}" destId="{F54089F4-5306-4732-BB67-6E5D8776E512}" srcOrd="2" destOrd="0" parTransId="{F22D0B71-EAEE-4EB2-ABF2-78D0F18175DC}" sibTransId="{3B7D1206-6C29-4E67-BDD6-AB2570448AB5}"/>
    <dgm:cxn modelId="{DDA62DB7-C6F6-644C-82A4-70183429835B}" type="presOf" srcId="{53DA81CC-10CA-49A9-B61E-96129EDFC5DE}" destId="{D0B3CBCE-EF4C-6D45-AE13-DE0A6D064DE0}" srcOrd="0" destOrd="0" presId="urn:microsoft.com/office/officeart/2008/layout/LinedList"/>
    <dgm:cxn modelId="{C86414D9-1096-48FF-837B-65F8B139CEE2}" srcId="{7574EED3-2F85-47EC-BBA0-3D2A7BE7A7A8}" destId="{F6254192-AB68-4AD5-B79D-8116A64AA2FD}" srcOrd="1" destOrd="0" parTransId="{9D20EC74-007C-4941-8BCC-B218F00478F3}" sibTransId="{9494C858-96CA-46C9-8FEB-1A3F2A486C89}"/>
    <dgm:cxn modelId="{002646C8-76A8-7346-AB5B-4FD50776C1F0}" type="presParOf" srcId="{4956FA29-9F34-B746-81C6-73DF0F976049}" destId="{92C60B86-49A2-FC46-A559-8B6B46024823}" srcOrd="0" destOrd="0" presId="urn:microsoft.com/office/officeart/2008/layout/LinedList"/>
    <dgm:cxn modelId="{7482E3A8-8186-0743-B50A-5EAEE3D5CD54}" type="presParOf" srcId="{4956FA29-9F34-B746-81C6-73DF0F976049}" destId="{8F54E2C6-1DD8-B749-A0B0-4597FACCCB13}" srcOrd="1" destOrd="0" presId="urn:microsoft.com/office/officeart/2008/layout/LinedList"/>
    <dgm:cxn modelId="{07118C45-2A17-3347-B086-0ADBE3ECFB16}" type="presParOf" srcId="{8F54E2C6-1DD8-B749-A0B0-4597FACCCB13}" destId="{FC8DCF59-B9CB-AF4B-9DE2-93FD06BBFFB2}" srcOrd="0" destOrd="0" presId="urn:microsoft.com/office/officeart/2008/layout/LinedList"/>
    <dgm:cxn modelId="{238850E7-4C9D-C54C-8101-0F032CE233F3}" type="presParOf" srcId="{8F54E2C6-1DD8-B749-A0B0-4597FACCCB13}" destId="{83DA8F1D-0313-3246-93D2-3EDDED857E49}" srcOrd="1" destOrd="0" presId="urn:microsoft.com/office/officeart/2008/layout/LinedList"/>
    <dgm:cxn modelId="{895473D8-205C-F841-BCA2-5D793AAEF654}" type="presParOf" srcId="{4956FA29-9F34-B746-81C6-73DF0F976049}" destId="{3690D372-EB8A-1F45-A2C2-E299E397FD42}" srcOrd="2" destOrd="0" presId="urn:microsoft.com/office/officeart/2008/layout/LinedList"/>
    <dgm:cxn modelId="{4E3D456F-68D8-A14A-B673-9C6400D33140}" type="presParOf" srcId="{4956FA29-9F34-B746-81C6-73DF0F976049}" destId="{279592B9-2088-D249-8539-E1E026E9E67A}" srcOrd="3" destOrd="0" presId="urn:microsoft.com/office/officeart/2008/layout/LinedList"/>
    <dgm:cxn modelId="{583F7B0A-3934-F649-8F09-8DBBA21F7FE4}" type="presParOf" srcId="{279592B9-2088-D249-8539-E1E026E9E67A}" destId="{30712773-4C99-B34C-BEC8-98D7B0690D36}" srcOrd="0" destOrd="0" presId="urn:microsoft.com/office/officeart/2008/layout/LinedList"/>
    <dgm:cxn modelId="{58AB9339-E9FE-5445-8B42-491380205D36}" type="presParOf" srcId="{279592B9-2088-D249-8539-E1E026E9E67A}" destId="{71358060-A6C2-FC4A-95AF-946BC449AA9C}" srcOrd="1" destOrd="0" presId="urn:microsoft.com/office/officeart/2008/layout/LinedList"/>
    <dgm:cxn modelId="{6302FEF6-B514-C346-A310-7B17E26BBEA8}" type="presParOf" srcId="{4956FA29-9F34-B746-81C6-73DF0F976049}" destId="{B8EE1C60-E6DA-2041-B949-1BB3E3CCFB7F}" srcOrd="4" destOrd="0" presId="urn:microsoft.com/office/officeart/2008/layout/LinedList"/>
    <dgm:cxn modelId="{4DF1971D-1728-4540-98BF-7FF25C46814A}" type="presParOf" srcId="{4956FA29-9F34-B746-81C6-73DF0F976049}" destId="{B7D5DF72-A593-E343-B9B0-3A0052A942F5}" srcOrd="5" destOrd="0" presId="urn:microsoft.com/office/officeart/2008/layout/LinedList"/>
    <dgm:cxn modelId="{20A48655-8607-D64F-A892-3368FB8225EC}" type="presParOf" srcId="{B7D5DF72-A593-E343-B9B0-3A0052A942F5}" destId="{23866B0F-87FA-FB40-BFDD-FD83B3C5FFEB}" srcOrd="0" destOrd="0" presId="urn:microsoft.com/office/officeart/2008/layout/LinedList"/>
    <dgm:cxn modelId="{A6999468-571B-D248-99FB-D1E8E2E93030}" type="presParOf" srcId="{B7D5DF72-A593-E343-B9B0-3A0052A942F5}" destId="{08045EE6-9608-D44A-AA82-9FFA013C3C65}" srcOrd="1" destOrd="0" presId="urn:microsoft.com/office/officeart/2008/layout/LinedList"/>
    <dgm:cxn modelId="{0AB28267-C7CE-2348-BD11-E0D4077B1C7D}" type="presParOf" srcId="{4956FA29-9F34-B746-81C6-73DF0F976049}" destId="{1658B160-443E-8E41-B969-334261B2900A}" srcOrd="6" destOrd="0" presId="urn:microsoft.com/office/officeart/2008/layout/LinedList"/>
    <dgm:cxn modelId="{7B6CE6F7-FDF6-134B-89B1-9CD925F7A8BD}" type="presParOf" srcId="{4956FA29-9F34-B746-81C6-73DF0F976049}" destId="{EAF57CF2-3CD2-954F-9D8E-02C1551A294A}" srcOrd="7" destOrd="0" presId="urn:microsoft.com/office/officeart/2008/layout/LinedList"/>
    <dgm:cxn modelId="{0D3F3CCB-4920-1041-8CDA-F0AC77745719}" type="presParOf" srcId="{EAF57CF2-3CD2-954F-9D8E-02C1551A294A}" destId="{D0B3CBCE-EF4C-6D45-AE13-DE0A6D064DE0}" srcOrd="0" destOrd="0" presId="urn:microsoft.com/office/officeart/2008/layout/LinedList"/>
    <dgm:cxn modelId="{99EB41BE-EFA2-CE4C-BD78-F99D528B21E4}" type="presParOf" srcId="{EAF57CF2-3CD2-954F-9D8E-02C1551A294A}" destId="{1D87E4B0-51F1-D340-8AAC-0B0FAFD7B28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C91AFE-2AEC-4DD1-A832-C8E4F69918CA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23967999-ABE1-4957-8FDE-86D9BC5720CA}">
      <dgm:prSet/>
      <dgm:spPr/>
      <dgm:t>
        <a:bodyPr/>
        <a:lstStyle/>
        <a:p>
          <a:r>
            <a:rPr lang="en-US"/>
            <a:t>Antidiarrheal drugs loperamide codeine</a:t>
          </a:r>
        </a:p>
      </dgm:t>
    </dgm:pt>
    <dgm:pt modelId="{70C3FD3A-09D5-4C81-B8C7-FAF830A6060F}" type="parTrans" cxnId="{53F72063-D4A0-46FC-BBE3-4B765FD7559B}">
      <dgm:prSet/>
      <dgm:spPr/>
      <dgm:t>
        <a:bodyPr/>
        <a:lstStyle/>
        <a:p>
          <a:endParaRPr lang="en-US"/>
        </a:p>
      </dgm:t>
    </dgm:pt>
    <dgm:pt modelId="{8E9EF458-E94F-4BEC-BE20-289ADEFA7C91}" type="sibTrans" cxnId="{53F72063-D4A0-46FC-BBE3-4B765FD7559B}">
      <dgm:prSet/>
      <dgm:spPr/>
      <dgm:t>
        <a:bodyPr/>
        <a:lstStyle/>
        <a:p>
          <a:endParaRPr lang="en-US"/>
        </a:p>
      </dgm:t>
    </dgm:pt>
    <dgm:pt modelId="{B4E1DB24-C610-4452-A9D5-A305246594CB}">
      <dgm:prSet/>
      <dgm:spPr/>
      <dgm:t>
        <a:bodyPr/>
        <a:lstStyle/>
        <a:p>
          <a:r>
            <a:rPr lang="en-US"/>
            <a:t>Cholestyramine for bile salt diarrhea</a:t>
          </a:r>
        </a:p>
      </dgm:t>
    </dgm:pt>
    <dgm:pt modelId="{F4896AB2-AA7A-4910-BF54-86BF105F2BA5}" type="parTrans" cxnId="{A10C1A15-FF5E-461A-8EF8-73A2ED744147}">
      <dgm:prSet/>
      <dgm:spPr/>
      <dgm:t>
        <a:bodyPr/>
        <a:lstStyle/>
        <a:p>
          <a:endParaRPr lang="en-US"/>
        </a:p>
      </dgm:t>
    </dgm:pt>
    <dgm:pt modelId="{D9542CB5-09CD-4DB8-87AE-211FE6EA309B}" type="sibTrans" cxnId="{A10C1A15-FF5E-461A-8EF8-73A2ED744147}">
      <dgm:prSet/>
      <dgm:spPr/>
      <dgm:t>
        <a:bodyPr/>
        <a:lstStyle/>
        <a:p>
          <a:endParaRPr lang="en-US"/>
        </a:p>
      </dgm:t>
    </dgm:pt>
    <dgm:pt modelId="{2A1EE958-AAF7-4C63-89C8-092E013D09EF}">
      <dgm:prSet/>
      <dgm:spPr/>
      <dgm:t>
        <a:bodyPr/>
        <a:lstStyle/>
        <a:p>
          <a:r>
            <a:rPr lang="en-US"/>
            <a:t>Proton pump inhibitors reduce acid</a:t>
          </a:r>
        </a:p>
      </dgm:t>
    </dgm:pt>
    <dgm:pt modelId="{AD97680F-2503-475F-81A6-5E3BB2DA5F71}" type="parTrans" cxnId="{C9F75AE5-28FD-4E82-8E6C-CDFBBCEABB88}">
      <dgm:prSet/>
      <dgm:spPr/>
      <dgm:t>
        <a:bodyPr/>
        <a:lstStyle/>
        <a:p>
          <a:endParaRPr lang="en-US"/>
        </a:p>
      </dgm:t>
    </dgm:pt>
    <dgm:pt modelId="{7007288D-66A0-4602-80A9-DCC2C42E79EA}" type="sibTrans" cxnId="{C9F75AE5-28FD-4E82-8E6C-CDFBBCEABB88}">
      <dgm:prSet/>
      <dgm:spPr/>
      <dgm:t>
        <a:bodyPr/>
        <a:lstStyle/>
        <a:p>
          <a:endParaRPr lang="en-US"/>
        </a:p>
      </dgm:t>
    </dgm:pt>
    <dgm:pt modelId="{4A441F55-F7B2-4690-9C8E-4849312B133E}">
      <dgm:prSet/>
      <dgm:spPr/>
      <dgm:t>
        <a:bodyPr/>
        <a:lstStyle/>
        <a:p>
          <a:r>
            <a:rPr lang="en-US"/>
            <a:t>Vitamin and trace element supplements</a:t>
          </a:r>
        </a:p>
      </dgm:t>
    </dgm:pt>
    <dgm:pt modelId="{0B84342C-315D-413B-ADEA-655CD82E31A1}" type="parTrans" cxnId="{F41D429C-9162-44A5-B7E1-621304EC05F3}">
      <dgm:prSet/>
      <dgm:spPr/>
      <dgm:t>
        <a:bodyPr/>
        <a:lstStyle/>
        <a:p>
          <a:endParaRPr lang="en-US"/>
        </a:p>
      </dgm:t>
    </dgm:pt>
    <dgm:pt modelId="{E5A8F3D2-C9EA-4B9A-A567-6F529B98726E}" type="sibTrans" cxnId="{F41D429C-9162-44A5-B7E1-621304EC05F3}">
      <dgm:prSet/>
      <dgm:spPr/>
      <dgm:t>
        <a:bodyPr/>
        <a:lstStyle/>
        <a:p>
          <a:endParaRPr lang="en-US"/>
        </a:p>
      </dgm:t>
    </dgm:pt>
    <dgm:pt modelId="{ACB74FC8-8DBD-6B4D-BAC4-3A286B7591A7}" type="pres">
      <dgm:prSet presAssocID="{77C91AFE-2AEC-4DD1-A832-C8E4F69918CA}" presName="vert0" presStyleCnt="0">
        <dgm:presLayoutVars>
          <dgm:dir/>
          <dgm:animOne val="branch"/>
          <dgm:animLvl val="lvl"/>
        </dgm:presLayoutVars>
      </dgm:prSet>
      <dgm:spPr/>
    </dgm:pt>
    <dgm:pt modelId="{18B85C4B-316E-A443-8A1C-65B22FB02887}" type="pres">
      <dgm:prSet presAssocID="{23967999-ABE1-4957-8FDE-86D9BC5720CA}" presName="thickLine" presStyleLbl="alignNode1" presStyleIdx="0" presStyleCnt="4"/>
      <dgm:spPr/>
    </dgm:pt>
    <dgm:pt modelId="{707D9C93-B89F-C54D-9404-93B7788EBD74}" type="pres">
      <dgm:prSet presAssocID="{23967999-ABE1-4957-8FDE-86D9BC5720CA}" presName="horz1" presStyleCnt="0"/>
      <dgm:spPr/>
    </dgm:pt>
    <dgm:pt modelId="{76B3760D-21F4-2844-AEF3-B715F995EF6F}" type="pres">
      <dgm:prSet presAssocID="{23967999-ABE1-4957-8FDE-86D9BC5720CA}" presName="tx1" presStyleLbl="revTx" presStyleIdx="0" presStyleCnt="4"/>
      <dgm:spPr/>
    </dgm:pt>
    <dgm:pt modelId="{5E1CEC9F-1388-0E4D-90ED-486529E7A23E}" type="pres">
      <dgm:prSet presAssocID="{23967999-ABE1-4957-8FDE-86D9BC5720CA}" presName="vert1" presStyleCnt="0"/>
      <dgm:spPr/>
    </dgm:pt>
    <dgm:pt modelId="{11DB47F6-0AE6-E94A-8E1B-0F3AA51D69D0}" type="pres">
      <dgm:prSet presAssocID="{B4E1DB24-C610-4452-A9D5-A305246594CB}" presName="thickLine" presStyleLbl="alignNode1" presStyleIdx="1" presStyleCnt="4"/>
      <dgm:spPr/>
    </dgm:pt>
    <dgm:pt modelId="{FA85EC95-B958-2A42-AE4E-2268F537B801}" type="pres">
      <dgm:prSet presAssocID="{B4E1DB24-C610-4452-A9D5-A305246594CB}" presName="horz1" presStyleCnt="0"/>
      <dgm:spPr/>
    </dgm:pt>
    <dgm:pt modelId="{DF9D0837-CFF3-A447-81B9-08C70C4F49FF}" type="pres">
      <dgm:prSet presAssocID="{B4E1DB24-C610-4452-A9D5-A305246594CB}" presName="tx1" presStyleLbl="revTx" presStyleIdx="1" presStyleCnt="4"/>
      <dgm:spPr/>
    </dgm:pt>
    <dgm:pt modelId="{4F4EF14A-0E8D-4E41-8F61-38B91BBC522F}" type="pres">
      <dgm:prSet presAssocID="{B4E1DB24-C610-4452-A9D5-A305246594CB}" presName="vert1" presStyleCnt="0"/>
      <dgm:spPr/>
    </dgm:pt>
    <dgm:pt modelId="{0AC25E56-E63E-0744-8FE2-DE106729EE12}" type="pres">
      <dgm:prSet presAssocID="{2A1EE958-AAF7-4C63-89C8-092E013D09EF}" presName="thickLine" presStyleLbl="alignNode1" presStyleIdx="2" presStyleCnt="4"/>
      <dgm:spPr/>
    </dgm:pt>
    <dgm:pt modelId="{BD472907-059C-7843-9D46-196E63534938}" type="pres">
      <dgm:prSet presAssocID="{2A1EE958-AAF7-4C63-89C8-092E013D09EF}" presName="horz1" presStyleCnt="0"/>
      <dgm:spPr/>
    </dgm:pt>
    <dgm:pt modelId="{35BCC442-C6FB-554B-AF94-2B044FEB652C}" type="pres">
      <dgm:prSet presAssocID="{2A1EE958-AAF7-4C63-89C8-092E013D09EF}" presName="tx1" presStyleLbl="revTx" presStyleIdx="2" presStyleCnt="4"/>
      <dgm:spPr/>
    </dgm:pt>
    <dgm:pt modelId="{0F0FC00E-F86C-B949-8E20-AFE528A66849}" type="pres">
      <dgm:prSet presAssocID="{2A1EE958-AAF7-4C63-89C8-092E013D09EF}" presName="vert1" presStyleCnt="0"/>
      <dgm:spPr/>
    </dgm:pt>
    <dgm:pt modelId="{A787409D-0869-8642-BFAB-5A5AD62B0FAE}" type="pres">
      <dgm:prSet presAssocID="{4A441F55-F7B2-4690-9C8E-4849312B133E}" presName="thickLine" presStyleLbl="alignNode1" presStyleIdx="3" presStyleCnt="4"/>
      <dgm:spPr/>
    </dgm:pt>
    <dgm:pt modelId="{672396BD-9E9D-DD49-9D2E-A75BE96BDD87}" type="pres">
      <dgm:prSet presAssocID="{4A441F55-F7B2-4690-9C8E-4849312B133E}" presName="horz1" presStyleCnt="0"/>
      <dgm:spPr/>
    </dgm:pt>
    <dgm:pt modelId="{79047084-816D-CE4E-A7AE-17C2C720EF5E}" type="pres">
      <dgm:prSet presAssocID="{4A441F55-F7B2-4690-9C8E-4849312B133E}" presName="tx1" presStyleLbl="revTx" presStyleIdx="3" presStyleCnt="4"/>
      <dgm:spPr/>
    </dgm:pt>
    <dgm:pt modelId="{B661673D-22AE-7B45-B69A-393A4A27FB01}" type="pres">
      <dgm:prSet presAssocID="{4A441F55-F7B2-4690-9C8E-4849312B133E}" presName="vert1" presStyleCnt="0"/>
      <dgm:spPr/>
    </dgm:pt>
  </dgm:ptLst>
  <dgm:cxnLst>
    <dgm:cxn modelId="{C5FC890C-3226-3F4F-91CB-9CBC3F9DB643}" type="presOf" srcId="{77C91AFE-2AEC-4DD1-A832-C8E4F69918CA}" destId="{ACB74FC8-8DBD-6B4D-BAC4-3A286B7591A7}" srcOrd="0" destOrd="0" presId="urn:microsoft.com/office/officeart/2008/layout/LinedList"/>
    <dgm:cxn modelId="{A10C1A15-FF5E-461A-8EF8-73A2ED744147}" srcId="{77C91AFE-2AEC-4DD1-A832-C8E4F69918CA}" destId="{B4E1DB24-C610-4452-A9D5-A305246594CB}" srcOrd="1" destOrd="0" parTransId="{F4896AB2-AA7A-4910-BF54-86BF105F2BA5}" sibTransId="{D9542CB5-09CD-4DB8-87AE-211FE6EA309B}"/>
    <dgm:cxn modelId="{BACA4F2C-6730-B941-A06A-D3DEA3EC7567}" type="presOf" srcId="{B4E1DB24-C610-4452-A9D5-A305246594CB}" destId="{DF9D0837-CFF3-A447-81B9-08C70C4F49FF}" srcOrd="0" destOrd="0" presId="urn:microsoft.com/office/officeart/2008/layout/LinedList"/>
    <dgm:cxn modelId="{178DAC31-4CE0-1C4C-9F60-26DFBAD0CF2F}" type="presOf" srcId="{23967999-ABE1-4957-8FDE-86D9BC5720CA}" destId="{76B3760D-21F4-2844-AEF3-B715F995EF6F}" srcOrd="0" destOrd="0" presId="urn:microsoft.com/office/officeart/2008/layout/LinedList"/>
    <dgm:cxn modelId="{7FC3564F-E098-1E41-B1B6-66A25C4B4E3E}" type="presOf" srcId="{4A441F55-F7B2-4690-9C8E-4849312B133E}" destId="{79047084-816D-CE4E-A7AE-17C2C720EF5E}" srcOrd="0" destOrd="0" presId="urn:microsoft.com/office/officeart/2008/layout/LinedList"/>
    <dgm:cxn modelId="{53F72063-D4A0-46FC-BBE3-4B765FD7559B}" srcId="{77C91AFE-2AEC-4DD1-A832-C8E4F69918CA}" destId="{23967999-ABE1-4957-8FDE-86D9BC5720CA}" srcOrd="0" destOrd="0" parTransId="{70C3FD3A-09D5-4C81-B8C7-FAF830A6060F}" sibTransId="{8E9EF458-E94F-4BEC-BE20-289ADEFA7C91}"/>
    <dgm:cxn modelId="{AB7D049C-8682-C147-B802-09AB9DA82D81}" type="presOf" srcId="{2A1EE958-AAF7-4C63-89C8-092E013D09EF}" destId="{35BCC442-C6FB-554B-AF94-2B044FEB652C}" srcOrd="0" destOrd="0" presId="urn:microsoft.com/office/officeart/2008/layout/LinedList"/>
    <dgm:cxn modelId="{F41D429C-9162-44A5-B7E1-621304EC05F3}" srcId="{77C91AFE-2AEC-4DD1-A832-C8E4F69918CA}" destId="{4A441F55-F7B2-4690-9C8E-4849312B133E}" srcOrd="3" destOrd="0" parTransId="{0B84342C-315D-413B-ADEA-655CD82E31A1}" sibTransId="{E5A8F3D2-C9EA-4B9A-A567-6F529B98726E}"/>
    <dgm:cxn modelId="{C9F75AE5-28FD-4E82-8E6C-CDFBBCEABB88}" srcId="{77C91AFE-2AEC-4DD1-A832-C8E4F69918CA}" destId="{2A1EE958-AAF7-4C63-89C8-092E013D09EF}" srcOrd="2" destOrd="0" parTransId="{AD97680F-2503-475F-81A6-5E3BB2DA5F71}" sibTransId="{7007288D-66A0-4602-80A9-DCC2C42E79EA}"/>
    <dgm:cxn modelId="{B0B9BDC7-E912-FB42-A2C6-98B4EB635A0A}" type="presParOf" srcId="{ACB74FC8-8DBD-6B4D-BAC4-3A286B7591A7}" destId="{18B85C4B-316E-A443-8A1C-65B22FB02887}" srcOrd="0" destOrd="0" presId="urn:microsoft.com/office/officeart/2008/layout/LinedList"/>
    <dgm:cxn modelId="{471B165B-6531-D445-8531-7BD12435F851}" type="presParOf" srcId="{ACB74FC8-8DBD-6B4D-BAC4-3A286B7591A7}" destId="{707D9C93-B89F-C54D-9404-93B7788EBD74}" srcOrd="1" destOrd="0" presId="urn:microsoft.com/office/officeart/2008/layout/LinedList"/>
    <dgm:cxn modelId="{EF433023-54B2-E043-BE38-74CEF0D8C78A}" type="presParOf" srcId="{707D9C93-B89F-C54D-9404-93B7788EBD74}" destId="{76B3760D-21F4-2844-AEF3-B715F995EF6F}" srcOrd="0" destOrd="0" presId="urn:microsoft.com/office/officeart/2008/layout/LinedList"/>
    <dgm:cxn modelId="{DB7C7BC0-49FF-DD4D-A50E-BF1DB7B13072}" type="presParOf" srcId="{707D9C93-B89F-C54D-9404-93B7788EBD74}" destId="{5E1CEC9F-1388-0E4D-90ED-486529E7A23E}" srcOrd="1" destOrd="0" presId="urn:microsoft.com/office/officeart/2008/layout/LinedList"/>
    <dgm:cxn modelId="{AEABEF13-4D1F-8E44-BB8A-B40E375C241A}" type="presParOf" srcId="{ACB74FC8-8DBD-6B4D-BAC4-3A286B7591A7}" destId="{11DB47F6-0AE6-E94A-8E1B-0F3AA51D69D0}" srcOrd="2" destOrd="0" presId="urn:microsoft.com/office/officeart/2008/layout/LinedList"/>
    <dgm:cxn modelId="{88EAC20F-5D27-024C-830E-82A54DEBF4A3}" type="presParOf" srcId="{ACB74FC8-8DBD-6B4D-BAC4-3A286B7591A7}" destId="{FA85EC95-B958-2A42-AE4E-2268F537B801}" srcOrd="3" destOrd="0" presId="urn:microsoft.com/office/officeart/2008/layout/LinedList"/>
    <dgm:cxn modelId="{E6C31D4C-AF5E-E542-B357-D3CDF862DEB6}" type="presParOf" srcId="{FA85EC95-B958-2A42-AE4E-2268F537B801}" destId="{DF9D0837-CFF3-A447-81B9-08C70C4F49FF}" srcOrd="0" destOrd="0" presId="urn:microsoft.com/office/officeart/2008/layout/LinedList"/>
    <dgm:cxn modelId="{D8EF5920-7032-F140-8071-9216E3496C68}" type="presParOf" srcId="{FA85EC95-B958-2A42-AE4E-2268F537B801}" destId="{4F4EF14A-0E8D-4E41-8F61-38B91BBC522F}" srcOrd="1" destOrd="0" presId="urn:microsoft.com/office/officeart/2008/layout/LinedList"/>
    <dgm:cxn modelId="{67F27118-1741-6945-A587-9827C440F56A}" type="presParOf" srcId="{ACB74FC8-8DBD-6B4D-BAC4-3A286B7591A7}" destId="{0AC25E56-E63E-0744-8FE2-DE106729EE12}" srcOrd="4" destOrd="0" presId="urn:microsoft.com/office/officeart/2008/layout/LinedList"/>
    <dgm:cxn modelId="{63E3A0AA-93FC-8747-AFCC-9AF2D0946489}" type="presParOf" srcId="{ACB74FC8-8DBD-6B4D-BAC4-3A286B7591A7}" destId="{BD472907-059C-7843-9D46-196E63534938}" srcOrd="5" destOrd="0" presId="urn:microsoft.com/office/officeart/2008/layout/LinedList"/>
    <dgm:cxn modelId="{89E5B802-B352-FC40-979C-E8BD67596435}" type="presParOf" srcId="{BD472907-059C-7843-9D46-196E63534938}" destId="{35BCC442-C6FB-554B-AF94-2B044FEB652C}" srcOrd="0" destOrd="0" presId="urn:microsoft.com/office/officeart/2008/layout/LinedList"/>
    <dgm:cxn modelId="{6424E6A4-1362-F746-93A9-52A7B81F078F}" type="presParOf" srcId="{BD472907-059C-7843-9D46-196E63534938}" destId="{0F0FC00E-F86C-B949-8E20-AFE528A66849}" srcOrd="1" destOrd="0" presId="urn:microsoft.com/office/officeart/2008/layout/LinedList"/>
    <dgm:cxn modelId="{B5A8259D-3285-AA45-8F87-8CCF4E48E9DB}" type="presParOf" srcId="{ACB74FC8-8DBD-6B4D-BAC4-3A286B7591A7}" destId="{A787409D-0869-8642-BFAB-5A5AD62B0FAE}" srcOrd="6" destOrd="0" presId="urn:microsoft.com/office/officeart/2008/layout/LinedList"/>
    <dgm:cxn modelId="{D8230F96-9BCA-8347-A6EA-140CCB59B10D}" type="presParOf" srcId="{ACB74FC8-8DBD-6B4D-BAC4-3A286B7591A7}" destId="{672396BD-9E9D-DD49-9D2E-A75BE96BDD87}" srcOrd="7" destOrd="0" presId="urn:microsoft.com/office/officeart/2008/layout/LinedList"/>
    <dgm:cxn modelId="{102291FB-DB10-0B49-BF2E-CCA2BC57F0A7}" type="presParOf" srcId="{672396BD-9E9D-DD49-9D2E-A75BE96BDD87}" destId="{79047084-816D-CE4E-A7AE-17C2C720EF5E}" srcOrd="0" destOrd="0" presId="urn:microsoft.com/office/officeart/2008/layout/LinedList"/>
    <dgm:cxn modelId="{C16DA8A9-4B62-C14E-AEBC-71E28104E268}" type="presParOf" srcId="{672396BD-9E9D-DD49-9D2E-A75BE96BDD87}" destId="{B661673D-22AE-7B45-B69A-393A4A27FB0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34571A-4BA5-495E-BF2B-9325C78362CE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A4FD3B05-B8D5-4F9A-8A73-0410E0E32EF2}">
      <dgm:prSet/>
      <dgm:spPr/>
      <dgm:t>
        <a:bodyPr/>
        <a:lstStyle/>
        <a:p>
          <a:r>
            <a:rPr lang="en-US"/>
            <a:t>Growth factors promote adaptation</a:t>
          </a:r>
        </a:p>
      </dgm:t>
    </dgm:pt>
    <dgm:pt modelId="{0DB423F4-BA9C-43F7-A35C-47AAE18BD070}" type="parTrans" cxnId="{2E1E44DB-046C-4449-B169-C10D87A8A04D}">
      <dgm:prSet/>
      <dgm:spPr/>
      <dgm:t>
        <a:bodyPr/>
        <a:lstStyle/>
        <a:p>
          <a:endParaRPr lang="en-US"/>
        </a:p>
      </dgm:t>
    </dgm:pt>
    <dgm:pt modelId="{915E4F50-0C5D-4AF6-8DF1-54AEE396DD01}" type="sibTrans" cxnId="{2E1E44DB-046C-4449-B169-C10D87A8A04D}">
      <dgm:prSet/>
      <dgm:spPr/>
      <dgm:t>
        <a:bodyPr/>
        <a:lstStyle/>
        <a:p>
          <a:endParaRPr lang="en-US"/>
        </a:p>
      </dgm:t>
    </dgm:pt>
    <dgm:pt modelId="{B72B87F5-A5C0-4D03-8C67-F8C10DA868D8}">
      <dgm:prSet/>
      <dgm:spPr/>
      <dgm:t>
        <a:bodyPr/>
        <a:lstStyle/>
        <a:p>
          <a:r>
            <a:rPr lang="en-US"/>
            <a:t>GLP-2 analogues improve absorption</a:t>
          </a:r>
        </a:p>
      </dgm:t>
    </dgm:pt>
    <dgm:pt modelId="{F9577995-2D56-444B-91BB-AAB92D534062}" type="parTrans" cxnId="{E789A3C5-54F2-4704-AAD2-72F5CE45A77E}">
      <dgm:prSet/>
      <dgm:spPr/>
      <dgm:t>
        <a:bodyPr/>
        <a:lstStyle/>
        <a:p>
          <a:endParaRPr lang="en-US"/>
        </a:p>
      </dgm:t>
    </dgm:pt>
    <dgm:pt modelId="{EE5EB382-08A0-41D4-8202-A7FA9D0B13C2}" type="sibTrans" cxnId="{E789A3C5-54F2-4704-AAD2-72F5CE45A77E}">
      <dgm:prSet/>
      <dgm:spPr/>
      <dgm:t>
        <a:bodyPr/>
        <a:lstStyle/>
        <a:p>
          <a:endParaRPr lang="en-US"/>
        </a:p>
      </dgm:t>
    </dgm:pt>
    <dgm:pt modelId="{2DF18579-FD9D-4CD8-9BF1-875589437BF3}">
      <dgm:prSet/>
      <dgm:spPr/>
      <dgm:t>
        <a:bodyPr/>
        <a:lstStyle/>
        <a:p>
          <a:r>
            <a:rPr lang="en-US"/>
            <a:t>Enteral nutrition preferred if possible</a:t>
          </a:r>
        </a:p>
      </dgm:t>
    </dgm:pt>
    <dgm:pt modelId="{6E0DD57B-ADF0-45A0-8527-651AFE7B7A08}" type="parTrans" cxnId="{0EE962D3-E885-45A8-A6D5-A06B858A8A63}">
      <dgm:prSet/>
      <dgm:spPr/>
      <dgm:t>
        <a:bodyPr/>
        <a:lstStyle/>
        <a:p>
          <a:endParaRPr lang="en-US"/>
        </a:p>
      </dgm:t>
    </dgm:pt>
    <dgm:pt modelId="{33247EA9-E0D9-4436-9B1B-F9A3698D5B8A}" type="sibTrans" cxnId="{0EE962D3-E885-45A8-A6D5-A06B858A8A63}">
      <dgm:prSet/>
      <dgm:spPr/>
      <dgm:t>
        <a:bodyPr/>
        <a:lstStyle/>
        <a:p>
          <a:endParaRPr lang="en-US"/>
        </a:p>
      </dgm:t>
    </dgm:pt>
    <dgm:pt modelId="{B78BA950-FDA7-4E20-BCCA-096045B69C0A}">
      <dgm:prSet/>
      <dgm:spPr/>
      <dgm:t>
        <a:bodyPr/>
        <a:lstStyle/>
        <a:p>
          <a:r>
            <a:rPr lang="en-US"/>
            <a:t>Parenteral nutrition mainstay</a:t>
          </a:r>
        </a:p>
      </dgm:t>
    </dgm:pt>
    <dgm:pt modelId="{6AA2B40B-CE4C-4888-8DDD-5779E9480156}" type="parTrans" cxnId="{A7D4267B-63B8-4606-9C93-9F9A5182AB6D}">
      <dgm:prSet/>
      <dgm:spPr/>
      <dgm:t>
        <a:bodyPr/>
        <a:lstStyle/>
        <a:p>
          <a:endParaRPr lang="en-US"/>
        </a:p>
      </dgm:t>
    </dgm:pt>
    <dgm:pt modelId="{780AF03F-5E66-4D31-82D5-49FDA03D1406}" type="sibTrans" cxnId="{A7D4267B-63B8-4606-9C93-9F9A5182AB6D}">
      <dgm:prSet/>
      <dgm:spPr/>
      <dgm:t>
        <a:bodyPr/>
        <a:lstStyle/>
        <a:p>
          <a:endParaRPr lang="en-US"/>
        </a:p>
      </dgm:t>
    </dgm:pt>
    <dgm:pt modelId="{947FAC15-7D91-D442-B2DB-63AFA57FEFCD}" type="pres">
      <dgm:prSet presAssocID="{AA34571A-4BA5-495E-BF2B-9325C78362CE}" presName="vert0" presStyleCnt="0">
        <dgm:presLayoutVars>
          <dgm:dir/>
          <dgm:animOne val="branch"/>
          <dgm:animLvl val="lvl"/>
        </dgm:presLayoutVars>
      </dgm:prSet>
      <dgm:spPr/>
    </dgm:pt>
    <dgm:pt modelId="{38921BB3-EDF5-D947-BD24-AD3811AC6416}" type="pres">
      <dgm:prSet presAssocID="{A4FD3B05-B8D5-4F9A-8A73-0410E0E32EF2}" presName="thickLine" presStyleLbl="alignNode1" presStyleIdx="0" presStyleCnt="4"/>
      <dgm:spPr/>
    </dgm:pt>
    <dgm:pt modelId="{768C6AAE-3FC2-D947-8583-B090ACB66212}" type="pres">
      <dgm:prSet presAssocID="{A4FD3B05-B8D5-4F9A-8A73-0410E0E32EF2}" presName="horz1" presStyleCnt="0"/>
      <dgm:spPr/>
    </dgm:pt>
    <dgm:pt modelId="{EA816568-81FD-9945-AEFF-D9A8AD342972}" type="pres">
      <dgm:prSet presAssocID="{A4FD3B05-B8D5-4F9A-8A73-0410E0E32EF2}" presName="tx1" presStyleLbl="revTx" presStyleIdx="0" presStyleCnt="4"/>
      <dgm:spPr/>
    </dgm:pt>
    <dgm:pt modelId="{40AF9E75-45B5-1C45-A960-EEB9A3FFDAF8}" type="pres">
      <dgm:prSet presAssocID="{A4FD3B05-B8D5-4F9A-8A73-0410E0E32EF2}" presName="vert1" presStyleCnt="0"/>
      <dgm:spPr/>
    </dgm:pt>
    <dgm:pt modelId="{1C4FA968-B5AA-C440-AF76-9D2844E92D5D}" type="pres">
      <dgm:prSet presAssocID="{B72B87F5-A5C0-4D03-8C67-F8C10DA868D8}" presName="thickLine" presStyleLbl="alignNode1" presStyleIdx="1" presStyleCnt="4"/>
      <dgm:spPr/>
    </dgm:pt>
    <dgm:pt modelId="{4058BF88-61F6-9C4D-8CC7-748BD262E8B0}" type="pres">
      <dgm:prSet presAssocID="{B72B87F5-A5C0-4D03-8C67-F8C10DA868D8}" presName="horz1" presStyleCnt="0"/>
      <dgm:spPr/>
    </dgm:pt>
    <dgm:pt modelId="{9FA2E599-731E-2B47-BFEF-AB362304F4A5}" type="pres">
      <dgm:prSet presAssocID="{B72B87F5-A5C0-4D03-8C67-F8C10DA868D8}" presName="tx1" presStyleLbl="revTx" presStyleIdx="1" presStyleCnt="4"/>
      <dgm:spPr/>
    </dgm:pt>
    <dgm:pt modelId="{1C0E0E8A-E38E-BE42-937B-720BA4C32B85}" type="pres">
      <dgm:prSet presAssocID="{B72B87F5-A5C0-4D03-8C67-F8C10DA868D8}" presName="vert1" presStyleCnt="0"/>
      <dgm:spPr/>
    </dgm:pt>
    <dgm:pt modelId="{71A2EAB1-F0BA-3144-B2DF-560A0D4A3340}" type="pres">
      <dgm:prSet presAssocID="{2DF18579-FD9D-4CD8-9BF1-875589437BF3}" presName="thickLine" presStyleLbl="alignNode1" presStyleIdx="2" presStyleCnt="4"/>
      <dgm:spPr/>
    </dgm:pt>
    <dgm:pt modelId="{4A2A221B-1B39-DA49-87D5-51E50F64B795}" type="pres">
      <dgm:prSet presAssocID="{2DF18579-FD9D-4CD8-9BF1-875589437BF3}" presName="horz1" presStyleCnt="0"/>
      <dgm:spPr/>
    </dgm:pt>
    <dgm:pt modelId="{7EA5B427-488C-F74D-9A1E-406F8B43FD17}" type="pres">
      <dgm:prSet presAssocID="{2DF18579-FD9D-4CD8-9BF1-875589437BF3}" presName="tx1" presStyleLbl="revTx" presStyleIdx="2" presStyleCnt="4"/>
      <dgm:spPr/>
    </dgm:pt>
    <dgm:pt modelId="{85C8E646-9E92-8047-8BF0-7F53732E8308}" type="pres">
      <dgm:prSet presAssocID="{2DF18579-FD9D-4CD8-9BF1-875589437BF3}" presName="vert1" presStyleCnt="0"/>
      <dgm:spPr/>
    </dgm:pt>
    <dgm:pt modelId="{D82791DF-3674-EA48-A249-1EC08DC69A23}" type="pres">
      <dgm:prSet presAssocID="{B78BA950-FDA7-4E20-BCCA-096045B69C0A}" presName="thickLine" presStyleLbl="alignNode1" presStyleIdx="3" presStyleCnt="4"/>
      <dgm:spPr/>
    </dgm:pt>
    <dgm:pt modelId="{8F35D55D-7BEF-DD41-B3CB-607DA17ECD81}" type="pres">
      <dgm:prSet presAssocID="{B78BA950-FDA7-4E20-BCCA-096045B69C0A}" presName="horz1" presStyleCnt="0"/>
      <dgm:spPr/>
    </dgm:pt>
    <dgm:pt modelId="{D648C062-EA0E-3643-A911-30912D009488}" type="pres">
      <dgm:prSet presAssocID="{B78BA950-FDA7-4E20-BCCA-096045B69C0A}" presName="tx1" presStyleLbl="revTx" presStyleIdx="3" presStyleCnt="4"/>
      <dgm:spPr/>
    </dgm:pt>
    <dgm:pt modelId="{BC4CDF77-234C-1145-AE30-888AA5F139A5}" type="pres">
      <dgm:prSet presAssocID="{B78BA950-FDA7-4E20-BCCA-096045B69C0A}" presName="vert1" presStyleCnt="0"/>
      <dgm:spPr/>
    </dgm:pt>
  </dgm:ptLst>
  <dgm:cxnLst>
    <dgm:cxn modelId="{E15A0837-9CCB-E64C-A925-5035C4FA69F8}" type="presOf" srcId="{2DF18579-FD9D-4CD8-9BF1-875589437BF3}" destId="{7EA5B427-488C-F74D-9A1E-406F8B43FD17}" srcOrd="0" destOrd="0" presId="urn:microsoft.com/office/officeart/2008/layout/LinedList"/>
    <dgm:cxn modelId="{44EEAE3F-AE36-DB46-A04C-60C929E947D2}" type="presOf" srcId="{AA34571A-4BA5-495E-BF2B-9325C78362CE}" destId="{947FAC15-7D91-D442-B2DB-63AFA57FEFCD}" srcOrd="0" destOrd="0" presId="urn:microsoft.com/office/officeart/2008/layout/LinedList"/>
    <dgm:cxn modelId="{73514063-39DA-EE4F-B471-320612FFC8A3}" type="presOf" srcId="{B78BA950-FDA7-4E20-BCCA-096045B69C0A}" destId="{D648C062-EA0E-3643-A911-30912D009488}" srcOrd="0" destOrd="0" presId="urn:microsoft.com/office/officeart/2008/layout/LinedList"/>
    <dgm:cxn modelId="{A7D4267B-63B8-4606-9C93-9F9A5182AB6D}" srcId="{AA34571A-4BA5-495E-BF2B-9325C78362CE}" destId="{B78BA950-FDA7-4E20-BCCA-096045B69C0A}" srcOrd="3" destOrd="0" parTransId="{6AA2B40B-CE4C-4888-8DDD-5779E9480156}" sibTransId="{780AF03F-5E66-4D31-82D5-49FDA03D1406}"/>
    <dgm:cxn modelId="{9BAEBAAF-03BA-2A44-B14D-41F067A5271D}" type="presOf" srcId="{B72B87F5-A5C0-4D03-8C67-F8C10DA868D8}" destId="{9FA2E599-731E-2B47-BFEF-AB362304F4A5}" srcOrd="0" destOrd="0" presId="urn:microsoft.com/office/officeart/2008/layout/LinedList"/>
    <dgm:cxn modelId="{49B231B0-D930-744D-AD43-A11B4E55B494}" type="presOf" srcId="{A4FD3B05-B8D5-4F9A-8A73-0410E0E32EF2}" destId="{EA816568-81FD-9945-AEFF-D9A8AD342972}" srcOrd="0" destOrd="0" presId="urn:microsoft.com/office/officeart/2008/layout/LinedList"/>
    <dgm:cxn modelId="{E789A3C5-54F2-4704-AAD2-72F5CE45A77E}" srcId="{AA34571A-4BA5-495E-BF2B-9325C78362CE}" destId="{B72B87F5-A5C0-4D03-8C67-F8C10DA868D8}" srcOrd="1" destOrd="0" parTransId="{F9577995-2D56-444B-91BB-AAB92D534062}" sibTransId="{EE5EB382-08A0-41D4-8202-A7FA9D0B13C2}"/>
    <dgm:cxn modelId="{0EE962D3-E885-45A8-A6D5-A06B858A8A63}" srcId="{AA34571A-4BA5-495E-BF2B-9325C78362CE}" destId="{2DF18579-FD9D-4CD8-9BF1-875589437BF3}" srcOrd="2" destOrd="0" parTransId="{6E0DD57B-ADF0-45A0-8527-651AFE7B7A08}" sibTransId="{33247EA9-E0D9-4436-9B1B-F9A3698D5B8A}"/>
    <dgm:cxn modelId="{2E1E44DB-046C-4449-B169-C10D87A8A04D}" srcId="{AA34571A-4BA5-495E-BF2B-9325C78362CE}" destId="{A4FD3B05-B8D5-4F9A-8A73-0410E0E32EF2}" srcOrd="0" destOrd="0" parTransId="{0DB423F4-BA9C-43F7-A35C-47AAE18BD070}" sibTransId="{915E4F50-0C5D-4AF6-8DF1-54AEE396DD01}"/>
    <dgm:cxn modelId="{48AB7E9A-8E92-0A4E-9796-5DB277C4B00D}" type="presParOf" srcId="{947FAC15-7D91-D442-B2DB-63AFA57FEFCD}" destId="{38921BB3-EDF5-D947-BD24-AD3811AC6416}" srcOrd="0" destOrd="0" presId="urn:microsoft.com/office/officeart/2008/layout/LinedList"/>
    <dgm:cxn modelId="{1C61256E-0485-9F4A-BB53-2E1802460DF2}" type="presParOf" srcId="{947FAC15-7D91-D442-B2DB-63AFA57FEFCD}" destId="{768C6AAE-3FC2-D947-8583-B090ACB66212}" srcOrd="1" destOrd="0" presId="urn:microsoft.com/office/officeart/2008/layout/LinedList"/>
    <dgm:cxn modelId="{B0085F9D-A369-EE43-B7BD-2290C98A5009}" type="presParOf" srcId="{768C6AAE-3FC2-D947-8583-B090ACB66212}" destId="{EA816568-81FD-9945-AEFF-D9A8AD342972}" srcOrd="0" destOrd="0" presId="urn:microsoft.com/office/officeart/2008/layout/LinedList"/>
    <dgm:cxn modelId="{C47B43B0-93E8-7A44-8F97-3A4043D4AACA}" type="presParOf" srcId="{768C6AAE-3FC2-D947-8583-B090ACB66212}" destId="{40AF9E75-45B5-1C45-A960-EEB9A3FFDAF8}" srcOrd="1" destOrd="0" presId="urn:microsoft.com/office/officeart/2008/layout/LinedList"/>
    <dgm:cxn modelId="{5FE3D346-F688-F94E-AF23-B1B99BA5BAB6}" type="presParOf" srcId="{947FAC15-7D91-D442-B2DB-63AFA57FEFCD}" destId="{1C4FA968-B5AA-C440-AF76-9D2844E92D5D}" srcOrd="2" destOrd="0" presId="urn:microsoft.com/office/officeart/2008/layout/LinedList"/>
    <dgm:cxn modelId="{48A8402E-F8C9-304C-BB19-1F586C72039C}" type="presParOf" srcId="{947FAC15-7D91-D442-B2DB-63AFA57FEFCD}" destId="{4058BF88-61F6-9C4D-8CC7-748BD262E8B0}" srcOrd="3" destOrd="0" presId="urn:microsoft.com/office/officeart/2008/layout/LinedList"/>
    <dgm:cxn modelId="{39DAFFC9-629B-E04E-811B-D26C9A774B06}" type="presParOf" srcId="{4058BF88-61F6-9C4D-8CC7-748BD262E8B0}" destId="{9FA2E599-731E-2B47-BFEF-AB362304F4A5}" srcOrd="0" destOrd="0" presId="urn:microsoft.com/office/officeart/2008/layout/LinedList"/>
    <dgm:cxn modelId="{FB2FBCD6-DC05-6A47-9A61-B045CE5CB60C}" type="presParOf" srcId="{4058BF88-61F6-9C4D-8CC7-748BD262E8B0}" destId="{1C0E0E8A-E38E-BE42-937B-720BA4C32B85}" srcOrd="1" destOrd="0" presId="urn:microsoft.com/office/officeart/2008/layout/LinedList"/>
    <dgm:cxn modelId="{9B855D2D-D4E0-C448-A171-A5F1CC98E9A5}" type="presParOf" srcId="{947FAC15-7D91-D442-B2DB-63AFA57FEFCD}" destId="{71A2EAB1-F0BA-3144-B2DF-560A0D4A3340}" srcOrd="4" destOrd="0" presId="urn:microsoft.com/office/officeart/2008/layout/LinedList"/>
    <dgm:cxn modelId="{63C67858-E680-0E46-977B-5777493AA5ED}" type="presParOf" srcId="{947FAC15-7D91-D442-B2DB-63AFA57FEFCD}" destId="{4A2A221B-1B39-DA49-87D5-51E50F64B795}" srcOrd="5" destOrd="0" presId="urn:microsoft.com/office/officeart/2008/layout/LinedList"/>
    <dgm:cxn modelId="{CB1479F0-326F-0A49-BC0A-9F764A55AB0F}" type="presParOf" srcId="{4A2A221B-1B39-DA49-87D5-51E50F64B795}" destId="{7EA5B427-488C-F74D-9A1E-406F8B43FD17}" srcOrd="0" destOrd="0" presId="urn:microsoft.com/office/officeart/2008/layout/LinedList"/>
    <dgm:cxn modelId="{A22B991B-0EBE-934F-8E00-5BECBB8F994F}" type="presParOf" srcId="{4A2A221B-1B39-DA49-87D5-51E50F64B795}" destId="{85C8E646-9E92-8047-8BF0-7F53732E8308}" srcOrd="1" destOrd="0" presId="urn:microsoft.com/office/officeart/2008/layout/LinedList"/>
    <dgm:cxn modelId="{78B14DBD-0B64-0D49-88BA-F243E6B226B5}" type="presParOf" srcId="{947FAC15-7D91-D442-B2DB-63AFA57FEFCD}" destId="{D82791DF-3674-EA48-A249-1EC08DC69A23}" srcOrd="6" destOrd="0" presId="urn:microsoft.com/office/officeart/2008/layout/LinedList"/>
    <dgm:cxn modelId="{F88A1554-E198-9B45-A391-54B7A630DF9E}" type="presParOf" srcId="{947FAC15-7D91-D442-B2DB-63AFA57FEFCD}" destId="{8F35D55D-7BEF-DD41-B3CB-607DA17ECD81}" srcOrd="7" destOrd="0" presId="urn:microsoft.com/office/officeart/2008/layout/LinedList"/>
    <dgm:cxn modelId="{92B4A301-9ED3-0847-8352-2A32220ADE7D}" type="presParOf" srcId="{8F35D55D-7BEF-DD41-B3CB-607DA17ECD81}" destId="{D648C062-EA0E-3643-A911-30912D009488}" srcOrd="0" destOrd="0" presId="urn:microsoft.com/office/officeart/2008/layout/LinedList"/>
    <dgm:cxn modelId="{FE3AEF26-D4A2-1945-B44D-FE2C81AB55F0}" type="presParOf" srcId="{8F35D55D-7BEF-DD41-B3CB-607DA17ECD81}" destId="{BC4CDF77-234C-1145-AE30-888AA5F139A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6194B09-0C5D-4402-B551-22B987D32FD8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2F7A2940-74A1-4A4E-AE18-68F61B31B33D}">
      <dgm:prSet/>
      <dgm:spPr/>
      <dgm:t>
        <a:bodyPr/>
        <a:lstStyle/>
        <a:p>
          <a:r>
            <a:rPr lang="en-US"/>
            <a:t>Short bowel leads to malabsorption</a:t>
          </a:r>
        </a:p>
      </dgm:t>
    </dgm:pt>
    <dgm:pt modelId="{76241C43-5241-4ABE-A1D0-A192889AD35F}" type="parTrans" cxnId="{58879948-B7B3-4FD9-A971-114140F9C13D}">
      <dgm:prSet/>
      <dgm:spPr/>
      <dgm:t>
        <a:bodyPr/>
        <a:lstStyle/>
        <a:p>
          <a:endParaRPr lang="en-US"/>
        </a:p>
      </dgm:t>
    </dgm:pt>
    <dgm:pt modelId="{7CBB392E-F288-4D57-B2BD-77DE72E13C6C}" type="sibTrans" cxnId="{58879948-B7B3-4FD9-A971-114140F9C13D}">
      <dgm:prSet/>
      <dgm:spPr/>
      <dgm:t>
        <a:bodyPr/>
        <a:lstStyle/>
        <a:p>
          <a:endParaRPr lang="en-US"/>
        </a:p>
      </dgm:t>
    </dgm:pt>
    <dgm:pt modelId="{8050439C-663A-4EBA-BA5C-DF7F9C83795A}">
      <dgm:prSet/>
      <dgm:spPr/>
      <dgm:t>
        <a:bodyPr/>
        <a:lstStyle/>
        <a:p>
          <a:r>
            <a:rPr lang="en-US"/>
            <a:t>Colon and ileum improve prognosis</a:t>
          </a:r>
        </a:p>
      </dgm:t>
    </dgm:pt>
    <dgm:pt modelId="{C4F5E697-A22B-4EEF-A186-E80D47F2E0F3}" type="parTrans" cxnId="{1A269ACF-193E-417D-99D6-1F6BFC765D35}">
      <dgm:prSet/>
      <dgm:spPr/>
      <dgm:t>
        <a:bodyPr/>
        <a:lstStyle/>
        <a:p>
          <a:endParaRPr lang="en-US"/>
        </a:p>
      </dgm:t>
    </dgm:pt>
    <dgm:pt modelId="{598FC297-DF51-4FF1-B3A4-9F6281934D0A}" type="sibTrans" cxnId="{1A269ACF-193E-417D-99D6-1F6BFC765D35}">
      <dgm:prSet/>
      <dgm:spPr/>
      <dgm:t>
        <a:bodyPr/>
        <a:lstStyle/>
        <a:p>
          <a:endParaRPr lang="en-US"/>
        </a:p>
      </dgm:t>
    </dgm:pt>
    <dgm:pt modelId="{AE6A5143-A8F7-4BF8-A10C-6E02B5F4D28B}">
      <dgm:prSet/>
      <dgm:spPr/>
      <dgm:t>
        <a:bodyPr/>
        <a:lstStyle/>
        <a:p>
          <a:r>
            <a:rPr lang="en-US"/>
            <a:t>Parenteral nutrition main treatment</a:t>
          </a:r>
        </a:p>
      </dgm:t>
    </dgm:pt>
    <dgm:pt modelId="{7EB6D947-B89E-475B-8CFA-5BC6B6AD5419}" type="parTrans" cxnId="{B0F95AD5-9615-4D8A-B28F-2FF919ED2246}">
      <dgm:prSet/>
      <dgm:spPr/>
      <dgm:t>
        <a:bodyPr/>
        <a:lstStyle/>
        <a:p>
          <a:endParaRPr lang="en-US"/>
        </a:p>
      </dgm:t>
    </dgm:pt>
    <dgm:pt modelId="{35B4B672-89E0-438F-9401-D352DECFA83E}" type="sibTrans" cxnId="{B0F95AD5-9615-4D8A-B28F-2FF919ED2246}">
      <dgm:prSet/>
      <dgm:spPr/>
      <dgm:t>
        <a:bodyPr/>
        <a:lstStyle/>
        <a:p>
          <a:endParaRPr lang="en-US"/>
        </a:p>
      </dgm:t>
    </dgm:pt>
    <dgm:pt modelId="{3296AB88-C65E-4B5D-B4FA-1177F3C17CC4}">
      <dgm:prSet/>
      <dgm:spPr/>
      <dgm:t>
        <a:bodyPr/>
        <a:lstStyle/>
        <a:p>
          <a:r>
            <a:rPr lang="en-US"/>
            <a:t>Transplant in selected severe cases</a:t>
          </a:r>
        </a:p>
      </dgm:t>
    </dgm:pt>
    <dgm:pt modelId="{7809F364-BC43-4EAC-BEB0-DCB9D3703704}" type="parTrans" cxnId="{A4B7C59E-579D-4EA7-B8CD-8BF538752C38}">
      <dgm:prSet/>
      <dgm:spPr/>
      <dgm:t>
        <a:bodyPr/>
        <a:lstStyle/>
        <a:p>
          <a:endParaRPr lang="en-US"/>
        </a:p>
      </dgm:t>
    </dgm:pt>
    <dgm:pt modelId="{8CB052F2-1C82-48C0-B8AF-F41AEA46A0E3}" type="sibTrans" cxnId="{A4B7C59E-579D-4EA7-B8CD-8BF538752C38}">
      <dgm:prSet/>
      <dgm:spPr/>
      <dgm:t>
        <a:bodyPr/>
        <a:lstStyle/>
        <a:p>
          <a:endParaRPr lang="en-US"/>
        </a:p>
      </dgm:t>
    </dgm:pt>
    <dgm:pt modelId="{532CBA00-099F-394C-8DD5-BF86C24310B4}" type="pres">
      <dgm:prSet presAssocID="{86194B09-0C5D-4402-B551-22B987D32FD8}" presName="vert0" presStyleCnt="0">
        <dgm:presLayoutVars>
          <dgm:dir/>
          <dgm:animOne val="branch"/>
          <dgm:animLvl val="lvl"/>
        </dgm:presLayoutVars>
      </dgm:prSet>
      <dgm:spPr/>
    </dgm:pt>
    <dgm:pt modelId="{3AC85851-B59B-3847-B2C8-F1AB81C7B591}" type="pres">
      <dgm:prSet presAssocID="{2F7A2940-74A1-4A4E-AE18-68F61B31B33D}" presName="thickLine" presStyleLbl="alignNode1" presStyleIdx="0" presStyleCnt="4"/>
      <dgm:spPr/>
    </dgm:pt>
    <dgm:pt modelId="{0957C133-0278-E24F-AEBA-C0333AC2B508}" type="pres">
      <dgm:prSet presAssocID="{2F7A2940-74A1-4A4E-AE18-68F61B31B33D}" presName="horz1" presStyleCnt="0"/>
      <dgm:spPr/>
    </dgm:pt>
    <dgm:pt modelId="{132DBFE6-779F-D847-87DD-7A94A1DC7EDC}" type="pres">
      <dgm:prSet presAssocID="{2F7A2940-74A1-4A4E-AE18-68F61B31B33D}" presName="tx1" presStyleLbl="revTx" presStyleIdx="0" presStyleCnt="4"/>
      <dgm:spPr/>
    </dgm:pt>
    <dgm:pt modelId="{31B8C56C-CEC3-DB44-95CD-F855CD7956FA}" type="pres">
      <dgm:prSet presAssocID="{2F7A2940-74A1-4A4E-AE18-68F61B31B33D}" presName="vert1" presStyleCnt="0"/>
      <dgm:spPr/>
    </dgm:pt>
    <dgm:pt modelId="{F0667CD9-2B59-7947-ADC5-80D475649D32}" type="pres">
      <dgm:prSet presAssocID="{8050439C-663A-4EBA-BA5C-DF7F9C83795A}" presName="thickLine" presStyleLbl="alignNode1" presStyleIdx="1" presStyleCnt="4"/>
      <dgm:spPr/>
    </dgm:pt>
    <dgm:pt modelId="{A7FF4B7C-C979-FD45-A681-D76ABF2D5BE7}" type="pres">
      <dgm:prSet presAssocID="{8050439C-663A-4EBA-BA5C-DF7F9C83795A}" presName="horz1" presStyleCnt="0"/>
      <dgm:spPr/>
    </dgm:pt>
    <dgm:pt modelId="{3B3A7154-0242-AE41-9B22-AE1C47ED3D4E}" type="pres">
      <dgm:prSet presAssocID="{8050439C-663A-4EBA-BA5C-DF7F9C83795A}" presName="tx1" presStyleLbl="revTx" presStyleIdx="1" presStyleCnt="4"/>
      <dgm:spPr/>
    </dgm:pt>
    <dgm:pt modelId="{EDEEA42F-6A0A-D240-8BDE-FDB11BE7CD0E}" type="pres">
      <dgm:prSet presAssocID="{8050439C-663A-4EBA-BA5C-DF7F9C83795A}" presName="vert1" presStyleCnt="0"/>
      <dgm:spPr/>
    </dgm:pt>
    <dgm:pt modelId="{81E36A21-4C9B-AF43-BC4B-36C070055B2C}" type="pres">
      <dgm:prSet presAssocID="{AE6A5143-A8F7-4BF8-A10C-6E02B5F4D28B}" presName="thickLine" presStyleLbl="alignNode1" presStyleIdx="2" presStyleCnt="4"/>
      <dgm:spPr/>
    </dgm:pt>
    <dgm:pt modelId="{5FCB8169-BF48-2146-A174-69E91F5F9B97}" type="pres">
      <dgm:prSet presAssocID="{AE6A5143-A8F7-4BF8-A10C-6E02B5F4D28B}" presName="horz1" presStyleCnt="0"/>
      <dgm:spPr/>
    </dgm:pt>
    <dgm:pt modelId="{5A20D020-8A86-7F47-B12D-75BF3D78D975}" type="pres">
      <dgm:prSet presAssocID="{AE6A5143-A8F7-4BF8-A10C-6E02B5F4D28B}" presName="tx1" presStyleLbl="revTx" presStyleIdx="2" presStyleCnt="4"/>
      <dgm:spPr/>
    </dgm:pt>
    <dgm:pt modelId="{171B15AA-AC15-5D4C-9347-7D7395E1F306}" type="pres">
      <dgm:prSet presAssocID="{AE6A5143-A8F7-4BF8-A10C-6E02B5F4D28B}" presName="vert1" presStyleCnt="0"/>
      <dgm:spPr/>
    </dgm:pt>
    <dgm:pt modelId="{804F7A90-69D3-B84F-8977-2975DA827D82}" type="pres">
      <dgm:prSet presAssocID="{3296AB88-C65E-4B5D-B4FA-1177F3C17CC4}" presName="thickLine" presStyleLbl="alignNode1" presStyleIdx="3" presStyleCnt="4"/>
      <dgm:spPr/>
    </dgm:pt>
    <dgm:pt modelId="{64974350-D046-7F43-9508-C860D61B58DA}" type="pres">
      <dgm:prSet presAssocID="{3296AB88-C65E-4B5D-B4FA-1177F3C17CC4}" presName="horz1" presStyleCnt="0"/>
      <dgm:spPr/>
    </dgm:pt>
    <dgm:pt modelId="{9CDAFCF0-DBCF-4245-9407-F21464F49341}" type="pres">
      <dgm:prSet presAssocID="{3296AB88-C65E-4B5D-B4FA-1177F3C17CC4}" presName="tx1" presStyleLbl="revTx" presStyleIdx="3" presStyleCnt="4"/>
      <dgm:spPr/>
    </dgm:pt>
    <dgm:pt modelId="{137880FA-08E9-004D-A042-806EC71B7ED8}" type="pres">
      <dgm:prSet presAssocID="{3296AB88-C65E-4B5D-B4FA-1177F3C17CC4}" presName="vert1" presStyleCnt="0"/>
      <dgm:spPr/>
    </dgm:pt>
  </dgm:ptLst>
  <dgm:cxnLst>
    <dgm:cxn modelId="{1AFEDB19-4280-8C4C-B4A7-568506BB4D51}" type="presOf" srcId="{2F7A2940-74A1-4A4E-AE18-68F61B31B33D}" destId="{132DBFE6-779F-D847-87DD-7A94A1DC7EDC}" srcOrd="0" destOrd="0" presId="urn:microsoft.com/office/officeart/2008/layout/LinedList"/>
    <dgm:cxn modelId="{94B0D03A-9A0F-A143-9319-25EFD5BA5C32}" type="presOf" srcId="{AE6A5143-A8F7-4BF8-A10C-6E02B5F4D28B}" destId="{5A20D020-8A86-7F47-B12D-75BF3D78D975}" srcOrd="0" destOrd="0" presId="urn:microsoft.com/office/officeart/2008/layout/LinedList"/>
    <dgm:cxn modelId="{58879948-B7B3-4FD9-A971-114140F9C13D}" srcId="{86194B09-0C5D-4402-B551-22B987D32FD8}" destId="{2F7A2940-74A1-4A4E-AE18-68F61B31B33D}" srcOrd="0" destOrd="0" parTransId="{76241C43-5241-4ABE-A1D0-A192889AD35F}" sibTransId="{7CBB392E-F288-4D57-B2BD-77DE72E13C6C}"/>
    <dgm:cxn modelId="{0DAAD476-FC1D-1D4B-8989-E1AA28065C20}" type="presOf" srcId="{86194B09-0C5D-4402-B551-22B987D32FD8}" destId="{532CBA00-099F-394C-8DD5-BF86C24310B4}" srcOrd="0" destOrd="0" presId="urn:microsoft.com/office/officeart/2008/layout/LinedList"/>
    <dgm:cxn modelId="{A4B7C59E-579D-4EA7-B8CD-8BF538752C38}" srcId="{86194B09-0C5D-4402-B551-22B987D32FD8}" destId="{3296AB88-C65E-4B5D-B4FA-1177F3C17CC4}" srcOrd="3" destOrd="0" parTransId="{7809F364-BC43-4EAC-BEB0-DCB9D3703704}" sibTransId="{8CB052F2-1C82-48C0-B8AF-F41AEA46A0E3}"/>
    <dgm:cxn modelId="{1A269ACF-193E-417D-99D6-1F6BFC765D35}" srcId="{86194B09-0C5D-4402-B551-22B987D32FD8}" destId="{8050439C-663A-4EBA-BA5C-DF7F9C83795A}" srcOrd="1" destOrd="0" parTransId="{C4F5E697-A22B-4EEF-A186-E80D47F2E0F3}" sibTransId="{598FC297-DF51-4FF1-B3A4-9F6281934D0A}"/>
    <dgm:cxn modelId="{B0F95AD5-9615-4D8A-B28F-2FF919ED2246}" srcId="{86194B09-0C5D-4402-B551-22B987D32FD8}" destId="{AE6A5143-A8F7-4BF8-A10C-6E02B5F4D28B}" srcOrd="2" destOrd="0" parTransId="{7EB6D947-B89E-475B-8CFA-5BC6B6AD5419}" sibTransId="{35B4B672-89E0-438F-9401-D352DECFA83E}"/>
    <dgm:cxn modelId="{88B617FA-06AF-3E4E-8E8C-D1F5F4855C5F}" type="presOf" srcId="{8050439C-663A-4EBA-BA5C-DF7F9C83795A}" destId="{3B3A7154-0242-AE41-9B22-AE1C47ED3D4E}" srcOrd="0" destOrd="0" presId="urn:microsoft.com/office/officeart/2008/layout/LinedList"/>
    <dgm:cxn modelId="{ABE1BDFE-ABB5-B34A-A1B3-8B56E6E2DD64}" type="presOf" srcId="{3296AB88-C65E-4B5D-B4FA-1177F3C17CC4}" destId="{9CDAFCF0-DBCF-4245-9407-F21464F49341}" srcOrd="0" destOrd="0" presId="urn:microsoft.com/office/officeart/2008/layout/LinedList"/>
    <dgm:cxn modelId="{A8F744D2-E624-5B46-8623-B03993C165CF}" type="presParOf" srcId="{532CBA00-099F-394C-8DD5-BF86C24310B4}" destId="{3AC85851-B59B-3847-B2C8-F1AB81C7B591}" srcOrd="0" destOrd="0" presId="urn:microsoft.com/office/officeart/2008/layout/LinedList"/>
    <dgm:cxn modelId="{857EBC2D-ECDB-3046-B3C7-4C14F3DCEDF2}" type="presParOf" srcId="{532CBA00-099F-394C-8DD5-BF86C24310B4}" destId="{0957C133-0278-E24F-AEBA-C0333AC2B508}" srcOrd="1" destOrd="0" presId="urn:microsoft.com/office/officeart/2008/layout/LinedList"/>
    <dgm:cxn modelId="{87ADA73C-C8DF-C04F-AE45-39EE36AD20F9}" type="presParOf" srcId="{0957C133-0278-E24F-AEBA-C0333AC2B508}" destId="{132DBFE6-779F-D847-87DD-7A94A1DC7EDC}" srcOrd="0" destOrd="0" presId="urn:microsoft.com/office/officeart/2008/layout/LinedList"/>
    <dgm:cxn modelId="{127779D5-05AA-7945-9B9E-D961A8A9BE07}" type="presParOf" srcId="{0957C133-0278-E24F-AEBA-C0333AC2B508}" destId="{31B8C56C-CEC3-DB44-95CD-F855CD7956FA}" srcOrd="1" destOrd="0" presId="urn:microsoft.com/office/officeart/2008/layout/LinedList"/>
    <dgm:cxn modelId="{82F079EC-DB16-9145-BC3B-B2FD11C5D1B6}" type="presParOf" srcId="{532CBA00-099F-394C-8DD5-BF86C24310B4}" destId="{F0667CD9-2B59-7947-ADC5-80D475649D32}" srcOrd="2" destOrd="0" presId="urn:microsoft.com/office/officeart/2008/layout/LinedList"/>
    <dgm:cxn modelId="{DBA16C21-7BF4-3646-A7EA-9CB849D82847}" type="presParOf" srcId="{532CBA00-099F-394C-8DD5-BF86C24310B4}" destId="{A7FF4B7C-C979-FD45-A681-D76ABF2D5BE7}" srcOrd="3" destOrd="0" presId="urn:microsoft.com/office/officeart/2008/layout/LinedList"/>
    <dgm:cxn modelId="{2C872EB6-83AA-4045-A861-DD45E4EAAFDB}" type="presParOf" srcId="{A7FF4B7C-C979-FD45-A681-D76ABF2D5BE7}" destId="{3B3A7154-0242-AE41-9B22-AE1C47ED3D4E}" srcOrd="0" destOrd="0" presId="urn:microsoft.com/office/officeart/2008/layout/LinedList"/>
    <dgm:cxn modelId="{6A284D91-9538-7449-824A-77482E093FC5}" type="presParOf" srcId="{A7FF4B7C-C979-FD45-A681-D76ABF2D5BE7}" destId="{EDEEA42F-6A0A-D240-8BDE-FDB11BE7CD0E}" srcOrd="1" destOrd="0" presId="urn:microsoft.com/office/officeart/2008/layout/LinedList"/>
    <dgm:cxn modelId="{F8E7191C-2D19-9541-B40F-075108F3278F}" type="presParOf" srcId="{532CBA00-099F-394C-8DD5-BF86C24310B4}" destId="{81E36A21-4C9B-AF43-BC4B-36C070055B2C}" srcOrd="4" destOrd="0" presId="urn:microsoft.com/office/officeart/2008/layout/LinedList"/>
    <dgm:cxn modelId="{750F73C4-8D66-224D-897B-32F592A7EEFC}" type="presParOf" srcId="{532CBA00-099F-394C-8DD5-BF86C24310B4}" destId="{5FCB8169-BF48-2146-A174-69E91F5F9B97}" srcOrd="5" destOrd="0" presId="urn:microsoft.com/office/officeart/2008/layout/LinedList"/>
    <dgm:cxn modelId="{D3F87D3A-368C-3D43-8F2C-4ABA13B79880}" type="presParOf" srcId="{5FCB8169-BF48-2146-A174-69E91F5F9B97}" destId="{5A20D020-8A86-7F47-B12D-75BF3D78D975}" srcOrd="0" destOrd="0" presId="urn:microsoft.com/office/officeart/2008/layout/LinedList"/>
    <dgm:cxn modelId="{38734CF0-ABEE-3449-B6EB-65CF5BF4606D}" type="presParOf" srcId="{5FCB8169-BF48-2146-A174-69E91F5F9B97}" destId="{171B15AA-AC15-5D4C-9347-7D7395E1F306}" srcOrd="1" destOrd="0" presId="urn:microsoft.com/office/officeart/2008/layout/LinedList"/>
    <dgm:cxn modelId="{E653F718-EBDF-F640-955A-DD3E14E2A608}" type="presParOf" srcId="{532CBA00-099F-394C-8DD5-BF86C24310B4}" destId="{804F7A90-69D3-B84F-8977-2975DA827D82}" srcOrd="6" destOrd="0" presId="urn:microsoft.com/office/officeart/2008/layout/LinedList"/>
    <dgm:cxn modelId="{D5D680F9-B5C4-1E49-B5BC-FC0019419214}" type="presParOf" srcId="{532CBA00-099F-394C-8DD5-BF86C24310B4}" destId="{64974350-D046-7F43-9508-C860D61B58DA}" srcOrd="7" destOrd="0" presId="urn:microsoft.com/office/officeart/2008/layout/LinedList"/>
    <dgm:cxn modelId="{BD46DB30-9D3E-D147-9A9A-5656F53B9D64}" type="presParOf" srcId="{64974350-D046-7F43-9508-C860D61B58DA}" destId="{9CDAFCF0-DBCF-4245-9407-F21464F49341}" srcOrd="0" destOrd="0" presId="urn:microsoft.com/office/officeart/2008/layout/LinedList"/>
    <dgm:cxn modelId="{5827AAA5-ACA6-CC4C-BD29-9C5C5E5E7D2E}" type="presParOf" srcId="{64974350-D046-7F43-9508-C860D61B58DA}" destId="{137880FA-08E9-004D-A042-806EC71B7ED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65210-4983-3349-BDF1-058F153D3246}">
      <dsp:nvSpPr>
        <dsp:cNvPr id="0" name=""/>
        <dsp:cNvSpPr/>
      </dsp:nvSpPr>
      <dsp:spPr>
        <a:xfrm>
          <a:off x="0" y="0"/>
          <a:ext cx="4718785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BF670-940F-FF4E-94BB-7C0943096B77}">
      <dsp:nvSpPr>
        <dsp:cNvPr id="0" name=""/>
        <dsp:cNvSpPr/>
      </dsp:nvSpPr>
      <dsp:spPr>
        <a:xfrm>
          <a:off x="0" y="0"/>
          <a:ext cx="4718785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3700" kern="1200"/>
            <a:t>Crohn’s disease is the most frequent cause</a:t>
          </a:r>
          <a:endParaRPr lang="en-US" sz="3700" kern="1200"/>
        </a:p>
      </dsp:txBody>
      <dsp:txXfrm>
        <a:off x="0" y="0"/>
        <a:ext cx="4718785" cy="1382683"/>
      </dsp:txXfrm>
    </dsp:sp>
    <dsp:sp modelId="{67B85E9F-F152-394A-B87D-F110A98C403A}">
      <dsp:nvSpPr>
        <dsp:cNvPr id="0" name=""/>
        <dsp:cNvSpPr/>
      </dsp:nvSpPr>
      <dsp:spPr>
        <a:xfrm>
          <a:off x="0" y="1382683"/>
          <a:ext cx="4718785" cy="0"/>
        </a:xfrm>
        <a:prstGeom prst="lin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97746-CEED-4D49-9B2C-C76A005A3EAF}">
      <dsp:nvSpPr>
        <dsp:cNvPr id="0" name=""/>
        <dsp:cNvSpPr/>
      </dsp:nvSpPr>
      <dsp:spPr>
        <a:xfrm>
          <a:off x="0" y="1382683"/>
          <a:ext cx="4718785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3700" kern="1200"/>
            <a:t>Mesenteric ischemia and thrombosis</a:t>
          </a:r>
          <a:endParaRPr lang="en-US" sz="3700" kern="1200"/>
        </a:p>
      </dsp:txBody>
      <dsp:txXfrm>
        <a:off x="0" y="1382683"/>
        <a:ext cx="4718785" cy="1382683"/>
      </dsp:txXfrm>
    </dsp:sp>
    <dsp:sp modelId="{1559E72B-9A56-9B44-9FC0-F559E6F35B81}">
      <dsp:nvSpPr>
        <dsp:cNvPr id="0" name=""/>
        <dsp:cNvSpPr/>
      </dsp:nvSpPr>
      <dsp:spPr>
        <a:xfrm>
          <a:off x="0" y="2765367"/>
          <a:ext cx="4718785" cy="0"/>
        </a:xfrm>
        <a:prstGeom prst="lin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B16A07-0985-4B43-85EB-477CBBEA4277}">
      <dsp:nvSpPr>
        <dsp:cNvPr id="0" name=""/>
        <dsp:cNvSpPr/>
      </dsp:nvSpPr>
      <dsp:spPr>
        <a:xfrm>
          <a:off x="0" y="2765367"/>
          <a:ext cx="4718785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3700" kern="1200"/>
            <a:t>Radiation-induced enteritis or malignancy</a:t>
          </a:r>
          <a:endParaRPr lang="en-US" sz="3700" kern="1200"/>
        </a:p>
      </dsp:txBody>
      <dsp:txXfrm>
        <a:off x="0" y="2765367"/>
        <a:ext cx="4718785" cy="1382683"/>
      </dsp:txXfrm>
    </dsp:sp>
    <dsp:sp modelId="{823B0C3A-599C-C441-90D9-6615D47F94FE}">
      <dsp:nvSpPr>
        <dsp:cNvPr id="0" name=""/>
        <dsp:cNvSpPr/>
      </dsp:nvSpPr>
      <dsp:spPr>
        <a:xfrm>
          <a:off x="0" y="4148051"/>
          <a:ext cx="4718785" cy="0"/>
        </a:xfrm>
        <a:prstGeom prst="lin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E1325E-FAAC-FA4E-91DE-720147ED0232}">
      <dsp:nvSpPr>
        <dsp:cNvPr id="0" name=""/>
        <dsp:cNvSpPr/>
      </dsp:nvSpPr>
      <dsp:spPr>
        <a:xfrm>
          <a:off x="0" y="4148051"/>
          <a:ext cx="4718785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3700" kern="1200"/>
            <a:t>Large-scale surgical resections</a:t>
          </a:r>
          <a:endParaRPr lang="en-US" sz="3700" kern="1200"/>
        </a:p>
      </dsp:txBody>
      <dsp:txXfrm>
        <a:off x="0" y="4148051"/>
        <a:ext cx="4718785" cy="13826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C1EDAD-3E8A-634E-9F6F-E4291C897D74}">
      <dsp:nvSpPr>
        <dsp:cNvPr id="0" name=""/>
        <dsp:cNvSpPr/>
      </dsp:nvSpPr>
      <dsp:spPr>
        <a:xfrm>
          <a:off x="0" y="0"/>
          <a:ext cx="471878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B0424C-7A18-F644-9FE0-E6C40A09E65D}">
      <dsp:nvSpPr>
        <dsp:cNvPr id="0" name=""/>
        <dsp:cNvSpPr/>
      </dsp:nvSpPr>
      <dsp:spPr>
        <a:xfrm>
          <a:off x="0" y="0"/>
          <a:ext cx="4718785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2700" kern="1200"/>
            <a:t>The length of the remaining bowel is a crucial determinant</a:t>
          </a:r>
          <a:endParaRPr lang="en-US" sz="2700" kern="1200"/>
        </a:p>
      </dsp:txBody>
      <dsp:txXfrm>
        <a:off x="0" y="0"/>
        <a:ext cx="4718785" cy="1382683"/>
      </dsp:txXfrm>
    </dsp:sp>
    <dsp:sp modelId="{4AF171DA-935A-7740-8EA1-ABBF49FC6A22}">
      <dsp:nvSpPr>
        <dsp:cNvPr id="0" name=""/>
        <dsp:cNvSpPr/>
      </dsp:nvSpPr>
      <dsp:spPr>
        <a:xfrm>
          <a:off x="0" y="1382683"/>
          <a:ext cx="471878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84C23B-BF68-EB4D-8A32-F67D17CCAE0A}">
      <dsp:nvSpPr>
        <dsp:cNvPr id="0" name=""/>
        <dsp:cNvSpPr/>
      </dsp:nvSpPr>
      <dsp:spPr>
        <a:xfrm>
          <a:off x="0" y="1382683"/>
          <a:ext cx="4718785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2700" kern="1200"/>
            <a:t>The ileum demonstrates greater adaptability compared to the jejunum</a:t>
          </a:r>
          <a:endParaRPr lang="en-US" sz="2700" kern="1200"/>
        </a:p>
      </dsp:txBody>
      <dsp:txXfrm>
        <a:off x="0" y="1382683"/>
        <a:ext cx="4718785" cy="1382683"/>
      </dsp:txXfrm>
    </dsp:sp>
    <dsp:sp modelId="{69B60F91-56D6-0441-B0B3-36A55D30B420}">
      <dsp:nvSpPr>
        <dsp:cNvPr id="0" name=""/>
        <dsp:cNvSpPr/>
      </dsp:nvSpPr>
      <dsp:spPr>
        <a:xfrm>
          <a:off x="0" y="2765367"/>
          <a:ext cx="471878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F6124-5F3E-334B-B049-6BF0F54719CB}">
      <dsp:nvSpPr>
        <dsp:cNvPr id="0" name=""/>
        <dsp:cNvSpPr/>
      </dsp:nvSpPr>
      <dsp:spPr>
        <a:xfrm>
          <a:off x="0" y="2765367"/>
          <a:ext cx="4718785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2700" kern="1200"/>
            <a:t>The ileocaecal valve holds less significance</a:t>
          </a:r>
          <a:endParaRPr lang="en-US" sz="2700" kern="1200"/>
        </a:p>
      </dsp:txBody>
      <dsp:txXfrm>
        <a:off x="0" y="2765367"/>
        <a:ext cx="4718785" cy="1382683"/>
      </dsp:txXfrm>
    </dsp:sp>
    <dsp:sp modelId="{C7227CDF-3EA5-D149-8E50-B47E5F8972B6}">
      <dsp:nvSpPr>
        <dsp:cNvPr id="0" name=""/>
        <dsp:cNvSpPr/>
      </dsp:nvSpPr>
      <dsp:spPr>
        <a:xfrm>
          <a:off x="0" y="4148051"/>
          <a:ext cx="471878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263F5B-C3CA-7647-8E21-3ECEBA7CEA8B}">
      <dsp:nvSpPr>
        <dsp:cNvPr id="0" name=""/>
        <dsp:cNvSpPr/>
      </dsp:nvSpPr>
      <dsp:spPr>
        <a:xfrm>
          <a:off x="0" y="4148051"/>
          <a:ext cx="4718785" cy="138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2700" kern="1200"/>
            <a:t>The presence of the colon enhances absorption efficiency</a:t>
          </a:r>
          <a:endParaRPr lang="en-US" sz="2700" kern="1200"/>
        </a:p>
      </dsp:txBody>
      <dsp:txXfrm>
        <a:off x="0" y="4148051"/>
        <a:ext cx="4718785" cy="13826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284C63-5CCE-0449-9B37-65D598489740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B38EA-F4E1-EC41-81B8-CA8D634327AD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Less than 200 cm causes symptoms</a:t>
          </a:r>
        </a:p>
      </dsp:txBody>
      <dsp:txXfrm>
        <a:off x="0" y="0"/>
        <a:ext cx="5051582" cy="1391150"/>
      </dsp:txXfrm>
    </dsp:sp>
    <dsp:sp modelId="{1B66B0CC-6E63-6A40-8CA6-324CE59E9ED0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1617BF-E165-BD4E-8E7E-F77BDCC6EB0F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50 to 100 cm variable failure</a:t>
          </a:r>
        </a:p>
      </dsp:txBody>
      <dsp:txXfrm>
        <a:off x="0" y="1391150"/>
        <a:ext cx="5051582" cy="1391150"/>
      </dsp:txXfrm>
    </dsp:sp>
    <dsp:sp modelId="{1366FAA8-F74C-0843-8AF1-98A30FFFCAA6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95F59D-DB56-9F4D-B811-68FCB41375DA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Less than 50 cm severe failure</a:t>
          </a:r>
        </a:p>
      </dsp:txBody>
      <dsp:txXfrm>
        <a:off x="0" y="2782301"/>
        <a:ext cx="5051582" cy="1391150"/>
      </dsp:txXfrm>
    </dsp:sp>
    <dsp:sp modelId="{8DD3E603-D1B2-8D4D-9BF5-48C6AA4EDFE5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D80C9B-2D5C-614E-B10F-8A0C5B98DFE1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Stoma patients need parenteral nutrition</a:t>
          </a:r>
        </a:p>
      </dsp:txBody>
      <dsp:txXfrm>
        <a:off x="0" y="4173451"/>
        <a:ext cx="5051582" cy="13911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8E581-DE9A-0C4E-97AA-08F9D9D237AB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F204B-774D-384C-9188-060E6D4FAB02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Colon absorbs water and electrolytes</a:t>
          </a:r>
        </a:p>
      </dsp:txBody>
      <dsp:txXfrm>
        <a:off x="0" y="0"/>
        <a:ext cx="5051582" cy="1391150"/>
      </dsp:txXfrm>
    </dsp:sp>
    <dsp:sp modelId="{32E2C788-61E9-5648-8391-2FA6300E8A84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F22DE-6CEB-F344-9D81-57071823141C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Provides additional energy absorption</a:t>
          </a:r>
        </a:p>
      </dsp:txBody>
      <dsp:txXfrm>
        <a:off x="0" y="1391150"/>
        <a:ext cx="5051582" cy="1391150"/>
      </dsp:txXfrm>
    </dsp:sp>
    <dsp:sp modelId="{5D278F32-CD23-8D4A-ABF2-38EB7C5D7C05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A77475-112F-0641-A101-36B843DBEBB3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Improves fluid balance significantly</a:t>
          </a:r>
        </a:p>
      </dsp:txBody>
      <dsp:txXfrm>
        <a:off x="0" y="2782301"/>
        <a:ext cx="5051582" cy="1391150"/>
      </dsp:txXfrm>
    </dsp:sp>
    <dsp:sp modelId="{E4396C0F-3CE0-AA40-A448-9EC264A52CB7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75B954-0335-1D4A-9BD4-96191306D098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Reduces severity of syndrome</a:t>
          </a:r>
        </a:p>
      </dsp:txBody>
      <dsp:txXfrm>
        <a:off x="0" y="4173451"/>
        <a:ext cx="5051582" cy="13911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60B86-49A2-FC46-A559-8B6B46024823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DCF59-B9CB-AF4B-9DE2-93FD06BBFFB2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3100" kern="1200" dirty="0"/>
            <a:t>Persistent diarrhea leading to dehydration and weight loss</a:t>
          </a:r>
          <a:endParaRPr lang="en-US" sz="3100" kern="1200" dirty="0"/>
        </a:p>
      </dsp:txBody>
      <dsp:txXfrm>
        <a:off x="0" y="0"/>
        <a:ext cx="5051582" cy="1391150"/>
      </dsp:txXfrm>
    </dsp:sp>
    <dsp:sp modelId="{3690D372-EB8A-1F45-A2C2-E299E397FD42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712773-4C99-B34C-BEC8-98D7B0690D36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3100" kern="1200"/>
            <a:t>Imbalances in electrolytes and poor nutrition</a:t>
          </a:r>
          <a:endParaRPr lang="en-US" sz="3100" kern="1200"/>
        </a:p>
      </dsp:txBody>
      <dsp:txXfrm>
        <a:off x="0" y="1391150"/>
        <a:ext cx="5051582" cy="1391150"/>
      </dsp:txXfrm>
    </dsp:sp>
    <dsp:sp modelId="{B8EE1C60-E6DA-2041-B949-1BB3E3CCFB7F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866B0F-87FA-FB40-BFDD-FD83B3C5FFEB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3100" kern="1200"/>
            <a:t>Deficiencies in vitamins, particularly vitamin B12</a:t>
          </a:r>
          <a:endParaRPr lang="en-US" sz="3100" kern="1200"/>
        </a:p>
      </dsp:txBody>
      <dsp:txXfrm>
        <a:off x="0" y="2782301"/>
        <a:ext cx="5051582" cy="1391150"/>
      </dsp:txXfrm>
    </dsp:sp>
    <dsp:sp modelId="{1658B160-443E-8E41-B969-334261B2900A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3CBCE-EF4C-6D45-AE13-DE0A6D064DE0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K" sz="3100" kern="1200"/>
            <a:t>Frequent deficiency of fat-soluble vitamins</a:t>
          </a:r>
          <a:endParaRPr lang="en-US" sz="3100" kern="1200"/>
        </a:p>
      </dsp:txBody>
      <dsp:txXfrm>
        <a:off x="0" y="4173451"/>
        <a:ext cx="5051582" cy="13911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85C4B-316E-A443-8A1C-65B22FB02887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3760D-21F4-2844-AEF3-B715F995EF6F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Antidiarrheal drugs loperamide codeine</a:t>
          </a:r>
        </a:p>
      </dsp:txBody>
      <dsp:txXfrm>
        <a:off x="0" y="0"/>
        <a:ext cx="5051582" cy="1391150"/>
      </dsp:txXfrm>
    </dsp:sp>
    <dsp:sp modelId="{11DB47F6-0AE6-E94A-8E1B-0F3AA51D69D0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D0837-CFF3-A447-81B9-08C70C4F49FF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Cholestyramine for bile salt diarrhea</a:t>
          </a:r>
        </a:p>
      </dsp:txBody>
      <dsp:txXfrm>
        <a:off x="0" y="1391150"/>
        <a:ext cx="5051582" cy="1391150"/>
      </dsp:txXfrm>
    </dsp:sp>
    <dsp:sp modelId="{0AC25E56-E63E-0744-8FE2-DE106729EE12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CC442-C6FB-554B-AF94-2B044FEB652C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Proton pump inhibitors reduce acid</a:t>
          </a:r>
        </a:p>
      </dsp:txBody>
      <dsp:txXfrm>
        <a:off x="0" y="2782301"/>
        <a:ext cx="5051582" cy="1391150"/>
      </dsp:txXfrm>
    </dsp:sp>
    <dsp:sp modelId="{A787409D-0869-8642-BFAB-5A5AD62B0FAE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47084-816D-CE4E-A7AE-17C2C720EF5E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Vitamin and trace element supplements</a:t>
          </a:r>
        </a:p>
      </dsp:txBody>
      <dsp:txXfrm>
        <a:off x="0" y="4173451"/>
        <a:ext cx="5051582" cy="13911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21BB3-EDF5-D947-BD24-AD3811AC6416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816568-81FD-9945-AEFF-D9A8AD342972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Growth factors promote adaptation</a:t>
          </a:r>
        </a:p>
      </dsp:txBody>
      <dsp:txXfrm>
        <a:off x="0" y="0"/>
        <a:ext cx="5051582" cy="1391150"/>
      </dsp:txXfrm>
    </dsp:sp>
    <dsp:sp modelId="{1C4FA968-B5AA-C440-AF76-9D2844E92D5D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2E599-731E-2B47-BFEF-AB362304F4A5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GLP-2 analogues improve absorption</a:t>
          </a:r>
        </a:p>
      </dsp:txBody>
      <dsp:txXfrm>
        <a:off x="0" y="1391150"/>
        <a:ext cx="5051582" cy="1391150"/>
      </dsp:txXfrm>
    </dsp:sp>
    <dsp:sp modelId="{71A2EAB1-F0BA-3144-B2DF-560A0D4A3340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5B427-488C-F74D-9A1E-406F8B43FD17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Enteral nutrition preferred if possible</a:t>
          </a:r>
        </a:p>
      </dsp:txBody>
      <dsp:txXfrm>
        <a:off x="0" y="2782301"/>
        <a:ext cx="5051582" cy="1391150"/>
      </dsp:txXfrm>
    </dsp:sp>
    <dsp:sp modelId="{D82791DF-3674-EA48-A249-1EC08DC69A23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8C062-EA0E-3643-A911-30912D009488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Parenteral nutrition mainstay</a:t>
          </a:r>
        </a:p>
      </dsp:txBody>
      <dsp:txXfrm>
        <a:off x="0" y="4173451"/>
        <a:ext cx="5051582" cy="13911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85851-B59B-3847-B2C8-F1AB81C7B591}">
      <dsp:nvSpPr>
        <dsp:cNvPr id="0" name=""/>
        <dsp:cNvSpPr/>
      </dsp:nvSpPr>
      <dsp:spPr>
        <a:xfrm>
          <a:off x="0" y="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2DBFE6-779F-D847-87DD-7A94A1DC7EDC}">
      <dsp:nvSpPr>
        <dsp:cNvPr id="0" name=""/>
        <dsp:cNvSpPr/>
      </dsp:nvSpPr>
      <dsp:spPr>
        <a:xfrm>
          <a:off x="0" y="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Short bowel leads to malabsorption</a:t>
          </a:r>
        </a:p>
      </dsp:txBody>
      <dsp:txXfrm>
        <a:off x="0" y="0"/>
        <a:ext cx="5051582" cy="1391150"/>
      </dsp:txXfrm>
    </dsp:sp>
    <dsp:sp modelId="{F0667CD9-2B59-7947-ADC5-80D475649D32}">
      <dsp:nvSpPr>
        <dsp:cNvPr id="0" name=""/>
        <dsp:cNvSpPr/>
      </dsp:nvSpPr>
      <dsp:spPr>
        <a:xfrm>
          <a:off x="0" y="1391150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A7154-0242-AE41-9B22-AE1C47ED3D4E}">
      <dsp:nvSpPr>
        <dsp:cNvPr id="0" name=""/>
        <dsp:cNvSpPr/>
      </dsp:nvSpPr>
      <dsp:spPr>
        <a:xfrm>
          <a:off x="0" y="1391150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Colon and ileum improve prognosis</a:t>
          </a:r>
        </a:p>
      </dsp:txBody>
      <dsp:txXfrm>
        <a:off x="0" y="1391150"/>
        <a:ext cx="5051582" cy="1391150"/>
      </dsp:txXfrm>
    </dsp:sp>
    <dsp:sp modelId="{81E36A21-4C9B-AF43-BC4B-36C070055B2C}">
      <dsp:nvSpPr>
        <dsp:cNvPr id="0" name=""/>
        <dsp:cNvSpPr/>
      </dsp:nvSpPr>
      <dsp:spPr>
        <a:xfrm>
          <a:off x="0" y="278230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20D020-8A86-7F47-B12D-75BF3D78D975}">
      <dsp:nvSpPr>
        <dsp:cNvPr id="0" name=""/>
        <dsp:cNvSpPr/>
      </dsp:nvSpPr>
      <dsp:spPr>
        <a:xfrm>
          <a:off x="0" y="278230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Parenteral nutrition main treatment</a:t>
          </a:r>
        </a:p>
      </dsp:txBody>
      <dsp:txXfrm>
        <a:off x="0" y="2782301"/>
        <a:ext cx="5051582" cy="1391150"/>
      </dsp:txXfrm>
    </dsp:sp>
    <dsp:sp modelId="{804F7A90-69D3-B84F-8977-2975DA827D82}">
      <dsp:nvSpPr>
        <dsp:cNvPr id="0" name=""/>
        <dsp:cNvSpPr/>
      </dsp:nvSpPr>
      <dsp:spPr>
        <a:xfrm>
          <a:off x="0" y="4173451"/>
          <a:ext cx="505158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DAFCF0-DBCF-4245-9407-F21464F49341}">
      <dsp:nvSpPr>
        <dsp:cNvPr id="0" name=""/>
        <dsp:cNvSpPr/>
      </dsp:nvSpPr>
      <dsp:spPr>
        <a:xfrm>
          <a:off x="0" y="4173451"/>
          <a:ext cx="5051582" cy="1391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Transplant in selected severe cases</a:t>
          </a:r>
        </a:p>
      </dsp:txBody>
      <dsp:txXfrm>
        <a:off x="0" y="4173451"/>
        <a:ext cx="5051582" cy="1391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D3165-D1FE-D0CA-BEFE-1E9C5B401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92D050"/>
          </a:solidFill>
          <a:ln>
            <a:solidFill>
              <a:srgbClr val="92D050"/>
            </a:solidFill>
          </a:ln>
        </p:spPr>
        <p:txBody>
          <a:bodyPr/>
          <a:lstStyle/>
          <a:p>
            <a:r>
              <a:rPr lang="ur-PK" dirty="0">
                <a:solidFill>
                  <a:srgbClr val="FF0000"/>
                </a:solidFill>
              </a:rPr>
              <a:t>بِسْمِ اللّٰهِ الرَّحْمٰنِ الرَّحِيْمِ</a:t>
            </a:r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79208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8946" y="859948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rgbClr val="FFFFFF"/>
                </a:solidFill>
              </a:rPr>
              <a:t>Clinical Features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4089" y="434266"/>
            <a:ext cx="5413275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3337297-9C07-8036-AF9D-182CCD309D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5242920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8946" y="859948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FFFFFF"/>
                </a:solidFill>
              </a:rPr>
              <a:t>Medical Management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4089" y="434266"/>
            <a:ext cx="5413275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9FA5B6-1DCA-CBFF-348A-0FB4689266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7510350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8946" y="859948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sz="3700" b="1">
                <a:solidFill>
                  <a:srgbClr val="FFFFFF"/>
                </a:solidFill>
              </a:rPr>
              <a:t>Advanced Therapy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4089" y="434266"/>
            <a:ext cx="5413275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2BD974E-F717-9303-CA76-4A41FC3554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423225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Complications of HPN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Catheter-related sepsis and obstruction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Onset of metabolic liver disorders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Formation of gallstones and kidney stones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Elevated risk of bone diseases</a:t>
            </a:r>
            <a:endParaRPr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Surgical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Lengthening procedures experimental</a:t>
            </a:r>
          </a:p>
          <a:p>
            <a:pPr>
              <a:defRPr sz="2800"/>
            </a:pPr>
            <a:r>
              <a:t>Reduce transit time improve absorption</a:t>
            </a:r>
          </a:p>
          <a:p>
            <a:pPr>
              <a:defRPr sz="2800"/>
            </a:pPr>
            <a:r>
              <a:t>Limited role in adults currently</a:t>
            </a:r>
          </a:p>
          <a:p>
            <a:pPr>
              <a:defRPr sz="2800"/>
            </a:pPr>
            <a:r>
              <a:t>Consider in selected patients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Transplantation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Recommended in cases of liver failure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Indication due to loss of venous access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Option for small bowel transplantation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Five-year survival rates showing improvement</a:t>
            </a:r>
            <a:endParaRPr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8946" y="859948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4089" y="434266"/>
            <a:ext cx="5413275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FF9D74B-CFCA-3CCC-BBD2-46BBA7C44F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8275549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6D67B2-79B7-17A2-A03C-1F2602497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3930" y="1008993"/>
            <a:ext cx="6923558" cy="3542045"/>
          </a:xfrm>
        </p:spPr>
        <p:txBody>
          <a:bodyPr anchor="b">
            <a:normAutofit/>
          </a:bodyPr>
          <a:lstStyle/>
          <a:p>
            <a:pPr algn="l"/>
            <a:r>
              <a:rPr lang="en-PK" sz="10000" dirty="0"/>
              <a:t>Short Bowel Syndrom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CE6952-468C-E6BC-880C-C92AD89CD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4582814"/>
            <a:ext cx="5349252" cy="1312657"/>
          </a:xfrm>
        </p:spPr>
        <p:txBody>
          <a:bodyPr anchor="t">
            <a:normAutofit/>
          </a:bodyPr>
          <a:lstStyle/>
          <a:p>
            <a:pPr algn="l"/>
            <a:r>
              <a:rPr lang="en-PK" b="1" dirty="0">
                <a:solidFill>
                  <a:srgbClr val="FF0000"/>
                </a:solidFill>
              </a:rPr>
              <a:t>Prof. Zahid Mahmood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3AD33B-7DF6-C4DF-E712-E266A7D53AB9}"/>
              </a:ext>
            </a:extLst>
          </p:cNvPr>
          <p:cNvSpPr txBox="1"/>
          <p:nvPr/>
        </p:nvSpPr>
        <p:spPr>
          <a:xfrm>
            <a:off x="4282068" y="1427356"/>
            <a:ext cx="1348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PK" dirty="0"/>
              <a:t>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50614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Patient status post bowel resection presenting with diarrhoea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Exhibiting weight loss, dehydration, and electrolyte disturbances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Necessitates intravenous nutritional support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Consider the diagnosis: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Short bowel syndrome</a:t>
            </a:r>
            <a:endParaRPr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Malabsorption following small bowel resection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Results in persistent diarrhea and nutritional deficiencies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Caused by a decreased absorptive surface area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Can advance to intestinal failure over time</a:t>
            </a:r>
            <a:endParaRPr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Intestinal Failure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Inability to sustain adequate nutrition via the enteral route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Necessitates administration of intravenous fluids and nutritional support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Electrolyte disturbances frequently observed</a:t>
            </a:r>
          </a:p>
          <a:p>
            <a:pPr marL="347472" indent="-347472" algn="l" rtl="0" eaLnBrk="1" latinLnBrk="0" hangingPunct="1">
              <a:spcBef>
                <a:spcPts val="672"/>
              </a:spcBef>
              <a:buFont typeface="Arial" panose="020B0604020202020204" pitchFamily="34" charset="0"/>
              <a:buChar char="•"/>
            </a:pPr>
            <a:r>
              <a:rPr lang="en-PK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Primary management involves parenteral nutrition</a:t>
            </a:r>
            <a:endParaRPr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384350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sz="4100" b="1">
                <a:solidFill>
                  <a:srgbClr val="FFFFFF"/>
                </a:solidFill>
              </a:rPr>
              <a:t>Common Causes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5F915E6-CD09-8642-6B9A-23D443EFC7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79473"/>
              </p:ext>
            </p:extLst>
          </p:nvPr>
        </p:nvGraphicFramePr>
        <p:xfrm>
          <a:off x="3905730" y="643466"/>
          <a:ext cx="4718785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384350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sz="3700">
                <a:solidFill>
                  <a:srgbClr val="FFFFFF"/>
                </a:solidFill>
              </a:rPr>
              <a:t>Important Factors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A8583F-81AA-FA71-35C2-2F4FA4AE92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2766007"/>
              </p:ext>
            </p:extLst>
          </p:nvPr>
        </p:nvGraphicFramePr>
        <p:xfrm>
          <a:off x="3905730" y="643466"/>
          <a:ext cx="4718785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8946" y="859948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sz="3100" b="1">
                <a:solidFill>
                  <a:srgbClr val="FFFFFF"/>
                </a:solidFill>
              </a:rPr>
              <a:t>Bowel Length Significance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4089" y="434266"/>
            <a:ext cx="5413275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F291619-694A-FDBC-2B51-7191FD25A5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1340473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8946" y="859948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rgbClr val="FFFFFF"/>
                </a:solidFill>
              </a:rPr>
              <a:t>Role of Colon</a:t>
            </a:r>
          </a:p>
        </p:txBody>
      </p:sp>
      <p:sp>
        <p:nvSpPr>
          <p:cNvPr id="17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4089" y="434266"/>
            <a:ext cx="5413275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A493E70A-5483-B7D1-78CF-66BEB66FBE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53784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350</Words>
  <Application>Microsoft Macintosh PowerPoint</Application>
  <PresentationFormat>On-screen Show (4:3)</PresentationFormat>
  <Paragraphs>75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بِسْمِ اللّٰهِ الرَّحْمٰنِ الرَّحِيْمِ</vt:lpstr>
      <vt:lpstr>Short Bowel Syndrom</vt:lpstr>
      <vt:lpstr>Clinical Scenario</vt:lpstr>
      <vt:lpstr>Definition</vt:lpstr>
      <vt:lpstr>Intestinal Failure</vt:lpstr>
      <vt:lpstr>Common Causes</vt:lpstr>
      <vt:lpstr>Important Factors</vt:lpstr>
      <vt:lpstr>Bowel Length Significance</vt:lpstr>
      <vt:lpstr>Role of Colon</vt:lpstr>
      <vt:lpstr>Clinical Features</vt:lpstr>
      <vt:lpstr>Medical Management</vt:lpstr>
      <vt:lpstr>Advanced Therapy</vt:lpstr>
      <vt:lpstr>Complications of HPN</vt:lpstr>
      <vt:lpstr>Surgical Options</vt:lpstr>
      <vt:lpstr>Transplantation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5</cp:revision>
  <dcterms:created xsi:type="dcterms:W3CDTF">2013-01-27T09:14:16Z</dcterms:created>
  <dcterms:modified xsi:type="dcterms:W3CDTF">2026-04-11T04:23:24Z</dcterms:modified>
  <cp:category/>
</cp:coreProperties>
</file>