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381000" y="1285875"/>
            <a:ext cx="83820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rgbClr val="222222"/>
                </a:solidFill>
              </a:rPr>
              <a:t>بِسْمِ اللَّهِ الرَّحْمَنِ الرَّحِيمِ</a:t>
            </a:r>
            <a:endParaRPr b="1" sz="4000">
              <a:solidFill>
                <a:srgbClr val="22222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