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to Periductal Mastitis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Chronic non-lactational inflammation around major ducts</a:t>
            </a:r>
          </a:p>
          <a:p>
            <a:r>
              <a:t>• Possibly autoimmune; more common in smokers</a:t>
            </a:r>
          </a:p>
          <a:p>
            <a:r>
              <a:t>• May form subareolar abscess and duct fistula</a:t>
            </a:r>
          </a:p>
          <a:p>
            <a:r>
              <a:t>• Can mimic carcinoma due to chronic indurated mass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Presentation and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Symptoms: central pain, pus discharge, tender subareolar lump</a:t>
            </a:r>
          </a:p>
          <a:p>
            <a:r>
              <a:t>• Exam: firm lump, purulent discharge, nipple retraction</a:t>
            </a:r>
          </a:p>
          <a:p>
            <a:r>
              <a:t>• USG: thickened ducts, abscess, inflammation</a:t>
            </a:r>
          </a:p>
          <a:p>
            <a:r>
              <a:t>• Biopsy and culture (including GeneXpert for TB)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Microbiology and Pathogens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Common pathogens:</a:t>
            </a:r>
          </a:p>
          <a:p>
            <a:r>
              <a:t>   - Staphylococci</a:t>
            </a:r>
          </a:p>
          <a:p>
            <a:r>
              <a:t>   - Enterococci</a:t>
            </a:r>
          </a:p>
          <a:p>
            <a:r>
              <a:t>   - Anaerobic streptococci</a:t>
            </a:r>
          </a:p>
          <a:p>
            <a:r>
              <a:t>   - Bacteroides and Mycobacteria</a:t>
            </a:r>
          </a:p>
          <a:p>
            <a:r>
              <a:t>• Culture sensitivity helps tailor antibiotic therapy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and Surgical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Initial: antibiotics + needle aspiration</a:t>
            </a:r>
          </a:p>
          <a:p>
            <a:r>
              <a:t>• Surgical: excision of 1.5–2 cm ductal cone for abscess/fistula</a:t>
            </a:r>
          </a:p>
          <a:p>
            <a:r>
              <a:t>• Smoking cessation is crucial to prevent recurrence</a:t>
            </a:r>
          </a:p>
          <a:p>
            <a:r>
              <a:t>• Follow-up for resolution and complications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