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OSCE STATION – IDENTIFY THE INSTRUMENT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Q1. Identify the instrument shown.</a:t>
            </a:r>
          </a:p>
          <a:p>
            <a:r>
              <a:t>Q2. Mention ONE common use.</a:t>
            </a:r>
          </a:p>
          <a:p>
            <a:r>
              <a:t>Q3. Mention ONE precaution or feature.</a:t>
            </a:r>
          </a:p>
          <a:p/>
          <a:p>
            <a:r>
              <a:t>(Instrument: Scalpel with #10 blade – hidden from student)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OSCE STATION – IDENTIFY THE INSTRUMENT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Q1. Identify the instrument shown.</a:t>
            </a:r>
          </a:p>
          <a:p>
            <a:r>
              <a:t>Q2. Mention ONE common use.</a:t>
            </a:r>
          </a:p>
          <a:p>
            <a:r>
              <a:t>Q3. Mention ONE precaution or feature.</a:t>
            </a:r>
          </a:p>
          <a:p/>
          <a:p>
            <a:r>
              <a:t>(Instrument: Kelly forceps – hidden from student)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OSCE STATION – IDENTIFY THE INSTRUMENT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Q1. Identify the instrument shown.</a:t>
            </a:r>
          </a:p>
          <a:p>
            <a:r>
              <a:t>Q2. Mention ONE common use.</a:t>
            </a:r>
          </a:p>
          <a:p>
            <a:r>
              <a:t>Q3. Mention ONE precaution or feature.</a:t>
            </a:r>
          </a:p>
          <a:p/>
          <a:p>
            <a:r>
              <a:t>(Instrument: Crile forceps – hidden from student)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OSCE STATION – IDENTIFY THE INSTRUMENT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Q1. Identify the instrument shown.</a:t>
            </a:r>
          </a:p>
          <a:p>
            <a:r>
              <a:t>Q2. Mention ONE common use.</a:t>
            </a:r>
          </a:p>
          <a:p>
            <a:r>
              <a:t>Q3. Mention ONE precaution or feature.</a:t>
            </a:r>
          </a:p>
          <a:p/>
          <a:p>
            <a:r>
              <a:t>(Instrument: Rochester-Pean forceps – hidden from student)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OSCE STATION – IDENTIFY THE INSTRUMENT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Q1. Identify the instrument shown.</a:t>
            </a:r>
          </a:p>
          <a:p>
            <a:r>
              <a:t>Q2. Mention ONE common use.</a:t>
            </a:r>
          </a:p>
          <a:p>
            <a:r>
              <a:t>Q3. Mention ONE precaution or feature.</a:t>
            </a:r>
          </a:p>
          <a:p/>
          <a:p>
            <a:r>
              <a:t>(Instrument: Mayo-Hegar needle holder – hidden from student)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OSCE STATION – IDENTIFY THE INSTRUMENT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Q1. Identify the instrument shown.</a:t>
            </a:r>
          </a:p>
          <a:p>
            <a:r>
              <a:t>Q2. Mention ONE common use.</a:t>
            </a:r>
          </a:p>
          <a:p>
            <a:r>
              <a:t>Q3. Mention ONE precaution or feature.</a:t>
            </a:r>
          </a:p>
          <a:p/>
          <a:p>
            <a:r>
              <a:t>(Instrument: Olsen-Hegar needle holder – hidden from student)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OSCE STATION – IDENTIFY THE INSTRUMENT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Q1. Identify the instrument shown.</a:t>
            </a:r>
          </a:p>
          <a:p>
            <a:r>
              <a:t>Q2. Mention ONE common use.</a:t>
            </a:r>
          </a:p>
          <a:p>
            <a:r>
              <a:t>Q3. Mention ONE precaution or feature.</a:t>
            </a:r>
          </a:p>
          <a:p/>
          <a:p>
            <a:r>
              <a:t>(Instrument: Senn retractor – hidden from student)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OSCE STATION – IDENTIFY THE INSTRUMENT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Q1. Identify the instrument shown.</a:t>
            </a:r>
          </a:p>
          <a:p>
            <a:r>
              <a:t>Q2. Mention ONE common use.</a:t>
            </a:r>
          </a:p>
          <a:p>
            <a:r>
              <a:t>Q3. Mention ONE precaution or feature.</a:t>
            </a:r>
          </a:p>
          <a:p/>
          <a:p>
            <a:r>
              <a:t>(Instrument: Army-Navy retractor – hidden from student)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OSCE STATION – IDENTIFY THE INSTRUMENT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Q1. Identify the instrument shown.</a:t>
            </a:r>
          </a:p>
          <a:p>
            <a:r>
              <a:t>Q2. Mention ONE common use.</a:t>
            </a:r>
          </a:p>
          <a:p>
            <a:r>
              <a:t>Q3. Mention ONE precaution or feature.</a:t>
            </a:r>
          </a:p>
          <a:p/>
          <a:p>
            <a:r>
              <a:t>(Instrument: Richardson retractor – hidden from student)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OSCE STATION – IDENTIFY THE INSTRUMENT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Q1. Identify the instrument shown.</a:t>
            </a:r>
          </a:p>
          <a:p>
            <a:r>
              <a:t>Q2. Mention ONE common use.</a:t>
            </a:r>
          </a:p>
          <a:p>
            <a:r>
              <a:t>Q3. Mention ONE precaution or feature.</a:t>
            </a:r>
          </a:p>
          <a:p/>
          <a:p>
            <a:r>
              <a:t>(Instrument: Yankauer suction tip – hidden from student)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OSCE STATION – IDENTIFY THE INSTRUMENT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Q1. Identify the instrument shown.</a:t>
            </a:r>
          </a:p>
          <a:p>
            <a:r>
              <a:t>Q2. Mention ONE common use.</a:t>
            </a:r>
          </a:p>
          <a:p>
            <a:r>
              <a:t>Q3. Mention ONE precaution or feature.</a:t>
            </a:r>
          </a:p>
          <a:p/>
          <a:p>
            <a:r>
              <a:t>(Instrument: Poole suction tip – hidden from student)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OSCE STATION – IDENTIFY THE INSTRUMENT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Q1. Identify the instrument shown.</a:t>
            </a:r>
          </a:p>
          <a:p>
            <a:r>
              <a:t>Q2. Mention ONE common use.</a:t>
            </a:r>
          </a:p>
          <a:p>
            <a:r>
              <a:t>Q3. Mention ONE precaution or feature.</a:t>
            </a:r>
          </a:p>
          <a:p/>
          <a:p>
            <a:r>
              <a:t>(Instrument: Metzenbaum scissors – hidden from student)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OSCE STATION – IDENTIFY THE INSTRUMENT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Q1. Identify the instrument shown.</a:t>
            </a:r>
          </a:p>
          <a:p>
            <a:r>
              <a:t>Q2. Mention ONE common use.</a:t>
            </a:r>
          </a:p>
          <a:p>
            <a:r>
              <a:t>Q3. Mention ONE precaution or feature.</a:t>
            </a:r>
          </a:p>
          <a:p/>
          <a:p>
            <a:r>
              <a:t>(Instrument: Towel clip – hidden from student)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OSCE STATION – IDENTIFY THE INSTRUMENT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Q1. Identify the instrument shown.</a:t>
            </a:r>
          </a:p>
          <a:p>
            <a:r>
              <a:t>Q2. Mention ONE common use.</a:t>
            </a:r>
          </a:p>
          <a:p>
            <a:r>
              <a:t>Q3. Mention ONE precaution or feature.</a:t>
            </a:r>
          </a:p>
          <a:p/>
          <a:p>
            <a:r>
              <a:t>(Instrument: Sponge holding forceps – hidden from student)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OSCE STATION – IDENTIFY THE INSTRUMENT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Q1. Identify the instrument shown.</a:t>
            </a:r>
          </a:p>
          <a:p>
            <a:r>
              <a:t>Q2. Mention ONE common use.</a:t>
            </a:r>
          </a:p>
          <a:p>
            <a:r>
              <a:t>Q3. Mention ONE precaution or feature.</a:t>
            </a:r>
          </a:p>
          <a:p/>
          <a:p>
            <a:r>
              <a:t>(Instrument: Curved suture needle – hidden from student)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OSCE STATION – IDENTIFY THE INSTRUMENT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Q1. Identify the instrument shown.</a:t>
            </a:r>
          </a:p>
          <a:p>
            <a:r>
              <a:t>Q2. Mention ONE common use.</a:t>
            </a:r>
          </a:p>
          <a:p>
            <a:r>
              <a:t>Q3. Mention ONE precaution or feature.</a:t>
            </a:r>
          </a:p>
          <a:p/>
          <a:p>
            <a:r>
              <a:t>(Instrument: Straight suture needle – hidden from student)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OSCE STATION – IDENTIFY THE INSTRUMENT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Q1. Identify the instrument shown.</a:t>
            </a:r>
          </a:p>
          <a:p>
            <a:r>
              <a:t>Q2. Mention ONE common use.</a:t>
            </a:r>
          </a:p>
          <a:p>
            <a:r>
              <a:t>Q3. Mention ONE precaution or feature.</a:t>
            </a:r>
          </a:p>
          <a:p/>
          <a:p>
            <a:r>
              <a:t>(Instrument: Mayo scissors (curved) – hidden from student)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OSCE STATION – IDENTIFY THE INSTRUMENT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Q1. Identify the instrument shown.</a:t>
            </a:r>
          </a:p>
          <a:p>
            <a:r>
              <a:t>Q2. Mention ONE common use.</a:t>
            </a:r>
          </a:p>
          <a:p>
            <a:r>
              <a:t>Q3. Mention ONE precaution or feature.</a:t>
            </a:r>
          </a:p>
          <a:p/>
          <a:p>
            <a:r>
              <a:t>(Instrument: Adson forceps with teeth – hidden from student)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OSCE STATION – IDENTIFY THE INSTRUMENT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Q1. Identify the instrument shown.</a:t>
            </a:r>
          </a:p>
          <a:p>
            <a:r>
              <a:t>Q2. Mention ONE common use.</a:t>
            </a:r>
          </a:p>
          <a:p>
            <a:r>
              <a:t>Q3. Mention ONE precaution or feature.</a:t>
            </a:r>
          </a:p>
          <a:p/>
          <a:p>
            <a:r>
              <a:t>(Instrument: Debakey forceps – hidden from student)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OSCE STATION – IDENTIFY THE INSTRUMENT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Q1. Identify the instrument shown.</a:t>
            </a:r>
          </a:p>
          <a:p>
            <a:r>
              <a:t>Q2. Mention ONE common use.</a:t>
            </a:r>
          </a:p>
          <a:p>
            <a:r>
              <a:t>Q3. Mention ONE precaution or feature.</a:t>
            </a:r>
          </a:p>
          <a:p/>
          <a:p>
            <a:r>
              <a:t>(Instrument: Allis forceps – hidden from student)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OSCE STATION – IDENTIFY THE INSTRUMENT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Q1. Identify the instrument shown.</a:t>
            </a:r>
          </a:p>
          <a:p>
            <a:r>
              <a:t>Q2. Mention ONE common use.</a:t>
            </a:r>
          </a:p>
          <a:p>
            <a:r>
              <a:t>Q3. Mention ONE precaution or feature.</a:t>
            </a:r>
          </a:p>
          <a:p/>
          <a:p>
            <a:r>
              <a:t>(Instrument: Babcock forceps – hidden from student)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OSCE STATION – IDENTIFY THE INSTRUMENT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Q1. Identify the instrument shown.</a:t>
            </a:r>
          </a:p>
          <a:p>
            <a:r>
              <a:t>Q2. Mention ONE common use.</a:t>
            </a:r>
          </a:p>
          <a:p>
            <a:r>
              <a:t>Q3. Mention ONE precaution or feature.</a:t>
            </a:r>
          </a:p>
          <a:p/>
          <a:p>
            <a:r>
              <a:t>(Instrument: Kocher (Ochsner) forceps – hidden from student)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OSCE STATION – IDENTIFY THE INSTRUMENT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Q1. Identify the instrument shown.</a:t>
            </a:r>
          </a:p>
          <a:p>
            <a:r>
              <a:t>Q2. Mention ONE common use.</a:t>
            </a:r>
          </a:p>
          <a:p>
            <a:r>
              <a:t>Q3. Mention ONE precaution or feature.</a:t>
            </a:r>
          </a:p>
          <a:p/>
          <a:p>
            <a:r>
              <a:t>(Instrument: Mosquito forceps – hidden from student)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