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Scalpel with #10 blade)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Kelly forceps)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Crile forceps)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Rochester-Pean forceps)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Mayo-Hegar needle holder)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Olsen-Hegar needle holder)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Senn retractor)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Army-Navy retractor)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Richardson retractor)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Yankauer suction tip)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Poole suction tip)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Metzenbaum scissors)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Towel clip)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Sponge holding forceps)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Curved suture needle)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Straight suture needle)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Mayo scissors (curved))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Adson forceps with teeth)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Debakey forceps)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Allis forceps)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Babcock forceps)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Kocher (Ochsner) forceps)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OSCE STATION – IDENTIFY THE INSTRUMENT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IMAGE OF INSTRUMENT</a:t>
            </a:r>
          </a:p>
          <a:p>
            <a:r>
              <a:t>(Insert actual instrument image here)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1097280"/>
            <a:ext cx="3657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Q1. Identify the instrument shown.</a:t>
            </a:r>
          </a:p>
          <a:p/>
          <a:p>
            <a:r>
              <a:t>Q2. Mention ONE common use.</a:t>
            </a:r>
          </a:p>
          <a:p/>
          <a:p>
            <a:r>
              <a:t>Q3. Mention ONE precaution or feature.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976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(Examiner note: Mosquito forceps)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