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Scenario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3000"/>
            </a:pPr>
            <a:r>
              <a:t>Middle-aged patient presents with abdominal pain</a:t>
            </a:r>
          </a:p>
          <a:p>
            <a:pPr>
              <a:defRPr sz="3000"/>
            </a:pPr>
            <a:r>
              <a:t>Vomiting, distension, no passage of stool</a:t>
            </a:r>
          </a:p>
          <a:p>
            <a:pPr>
              <a:defRPr sz="3000"/>
            </a:pPr>
            <a:r>
              <a:t>History of previous abdominal surgery present</a:t>
            </a:r>
          </a:p>
          <a:p>
            <a:pPr>
              <a:defRPr sz="3000"/>
            </a:pPr>
            <a:r>
              <a:t>What is your most likely diagnosis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Extramural Causes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3000"/>
            </a:pPr>
            <a:r>
              <a:t>Compression occurs from outside bowel wall</a:t>
            </a:r>
          </a:p>
          <a:p>
            <a:pPr>
              <a:defRPr sz="3000"/>
            </a:pPr>
            <a:r>
              <a:t>Postoperative adhesions most common cause</a:t>
            </a:r>
          </a:p>
          <a:p>
            <a:pPr>
              <a:defRPr sz="3000"/>
            </a:pPr>
            <a:r>
              <a:t>Hernias may incarcerate bowel loops</a:t>
            </a:r>
          </a:p>
          <a:p>
            <a:pPr>
              <a:defRPr sz="3000"/>
            </a:pPr>
            <a:r>
              <a:t>External tumors compress intestinal segments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0" y="1828800"/>
            <a:ext cx="27432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[Insert Surgical Diagram]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Strangulation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3000"/>
            </a:pPr>
            <a:r>
              <a:t>Blood supply compromised due to pressure</a:t>
            </a:r>
          </a:p>
          <a:p>
            <a:pPr>
              <a:defRPr sz="3000"/>
            </a:pPr>
            <a:r>
              <a:t>Leads to ischemia and bowel necrosis</a:t>
            </a:r>
          </a:p>
          <a:p>
            <a:pPr>
              <a:defRPr sz="3000"/>
            </a:pPr>
            <a:r>
              <a:t>Venous obstruction precedes arterial compromise</a:t>
            </a:r>
          </a:p>
          <a:p>
            <a:pPr>
              <a:defRPr sz="3000"/>
            </a:pPr>
            <a:r>
              <a:t>Requires urgent surgical intervention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0" y="1828800"/>
            <a:ext cx="27432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[Insert Surgical Diagram]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Closed Loop Obstruction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3000"/>
            </a:pPr>
            <a:r>
              <a:t>Bowel obstructed at two separate points</a:t>
            </a:r>
          </a:p>
          <a:p>
            <a:pPr>
              <a:defRPr sz="3000"/>
            </a:pPr>
            <a:r>
              <a:t>Segment distends rapidly within closed loop</a:t>
            </a:r>
          </a:p>
          <a:p>
            <a:pPr>
              <a:defRPr sz="3000"/>
            </a:pPr>
            <a:r>
              <a:t>High risk of perforation and necrosis</a:t>
            </a:r>
          </a:p>
          <a:p>
            <a:pPr>
              <a:defRPr sz="3000"/>
            </a:pPr>
            <a:r>
              <a:t>Common with malignancy and competent valves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0" y="1828800"/>
            <a:ext cx="27432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[Insert Surgical Diagram]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Volvulus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3000"/>
            </a:pPr>
            <a:r>
              <a:t>Twisting of bowel around mesentery</a:t>
            </a:r>
          </a:p>
          <a:p>
            <a:pPr>
              <a:defRPr sz="3000"/>
            </a:pPr>
            <a:r>
              <a:t>Leads to obstruction and ischemia</a:t>
            </a:r>
          </a:p>
          <a:p>
            <a:pPr>
              <a:defRPr sz="3000"/>
            </a:pPr>
            <a:r>
              <a:t>Sigmoid volvulus common in adults</a:t>
            </a:r>
          </a:p>
          <a:p>
            <a:pPr>
              <a:defRPr sz="3000"/>
            </a:pPr>
            <a:r>
              <a:t>May be relieved by decompression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0" y="1828800"/>
            <a:ext cx="27432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[Insert Surgical Diagram]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Intussusception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3000"/>
            </a:pPr>
            <a:r>
              <a:t>Proximal bowel invaginates into distal segment</a:t>
            </a:r>
          </a:p>
          <a:p>
            <a:pPr>
              <a:defRPr sz="3000"/>
            </a:pPr>
            <a:r>
              <a:t>Common in infants and young children</a:t>
            </a:r>
          </a:p>
          <a:p>
            <a:pPr>
              <a:defRPr sz="3000"/>
            </a:pPr>
            <a:r>
              <a:t>Adults have pathological lead point</a:t>
            </a:r>
          </a:p>
          <a:p>
            <a:pPr>
              <a:defRPr sz="3000"/>
            </a:pPr>
            <a:r>
              <a:t>Target sign seen on CT scan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0" y="1828800"/>
            <a:ext cx="27432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t>[Insert Surgical Diagram]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