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5" r:id="rId2"/>
    <p:sldId id="296" r:id="rId3"/>
    <p:sldId id="256" r:id="rId4"/>
    <p:sldId id="288" r:id="rId5"/>
    <p:sldId id="257" r:id="rId6"/>
    <p:sldId id="258" r:id="rId7"/>
    <p:sldId id="259" r:id="rId8"/>
    <p:sldId id="260" r:id="rId9"/>
    <p:sldId id="290" r:id="rId10"/>
    <p:sldId id="291" r:id="rId11"/>
    <p:sldId id="292" r:id="rId12"/>
    <p:sldId id="261" r:id="rId13"/>
    <p:sldId id="262" r:id="rId14"/>
    <p:sldId id="263" r:id="rId15"/>
    <p:sldId id="264" r:id="rId16"/>
    <p:sldId id="293" r:id="rId17"/>
    <p:sldId id="265" r:id="rId18"/>
    <p:sldId id="266" r:id="rId19"/>
    <p:sldId id="267" r:id="rId20"/>
    <p:sldId id="268" r:id="rId21"/>
    <p:sldId id="269" r:id="rId22"/>
    <p:sldId id="286" r:id="rId23"/>
    <p:sldId id="289" r:id="rId24"/>
    <p:sldId id="270" r:id="rId25"/>
    <p:sldId id="287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3" r:id="rId39"/>
    <p:sldId id="284" r:id="rId40"/>
    <p:sldId id="285" r:id="rId41"/>
    <p:sldId id="294" r:id="rId4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497"/>
    <p:restoredTop sz="94676"/>
  </p:normalViewPr>
  <p:slideViewPr>
    <p:cSldViewPr snapToGrid="0" snapToObjects="1">
      <p:cViewPr varScale="1">
        <p:scale>
          <a:sx n="114" d="100"/>
          <a:sy n="114" d="100"/>
        </p:scale>
        <p:origin x="48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2CA14-1559-455B-B7DE-E95C34097A8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97F2EFC-12E6-4402-A314-AF4AA783C249}">
      <dgm:prSet/>
      <dgm:spPr/>
      <dgm:t>
        <a:bodyPr/>
        <a:lstStyle/>
        <a:p>
          <a:r>
            <a:rPr lang="en-US"/>
            <a:t>Hernial orifices cause direct bowel compression</a:t>
          </a:r>
        </a:p>
      </dgm:t>
    </dgm:pt>
    <dgm:pt modelId="{8D23ACFE-F643-40B3-B03C-23A4B480E5FC}" type="parTrans" cxnId="{101DDBDF-BCD0-47A2-9D2E-EE0FCD7EA79B}">
      <dgm:prSet/>
      <dgm:spPr/>
      <dgm:t>
        <a:bodyPr/>
        <a:lstStyle/>
        <a:p>
          <a:endParaRPr lang="en-US"/>
        </a:p>
      </dgm:t>
    </dgm:pt>
    <dgm:pt modelId="{FE080CF3-B456-462A-A62C-B6796F63D687}" type="sibTrans" cxnId="{101DDBDF-BCD0-47A2-9D2E-EE0FCD7EA79B}">
      <dgm:prSet/>
      <dgm:spPr/>
      <dgm:t>
        <a:bodyPr/>
        <a:lstStyle/>
        <a:p>
          <a:endParaRPr lang="en-US"/>
        </a:p>
      </dgm:t>
    </dgm:pt>
    <dgm:pt modelId="{DE12A25B-6204-4493-8D35-EA74AF4F4C82}">
      <dgm:prSet/>
      <dgm:spPr/>
      <dgm:t>
        <a:bodyPr/>
        <a:lstStyle/>
        <a:p>
          <a:r>
            <a:rPr lang="en-US"/>
            <a:t>Adhesions and bands also major contributors</a:t>
          </a:r>
        </a:p>
      </dgm:t>
    </dgm:pt>
    <dgm:pt modelId="{45F4D02F-8053-43B7-A8A2-06668982CE29}" type="parTrans" cxnId="{B96CD76C-CC24-4773-862B-FFF5FE10D360}">
      <dgm:prSet/>
      <dgm:spPr/>
      <dgm:t>
        <a:bodyPr/>
        <a:lstStyle/>
        <a:p>
          <a:endParaRPr lang="en-US"/>
        </a:p>
      </dgm:t>
    </dgm:pt>
    <dgm:pt modelId="{535FBB1B-1B26-420B-A5AF-46E2F2FE3306}" type="sibTrans" cxnId="{B96CD76C-CC24-4773-862B-FFF5FE10D360}">
      <dgm:prSet/>
      <dgm:spPr/>
      <dgm:t>
        <a:bodyPr/>
        <a:lstStyle/>
        <a:p>
          <a:endParaRPr lang="en-US"/>
        </a:p>
      </dgm:t>
    </dgm:pt>
    <dgm:pt modelId="{70F2085B-942D-4E94-BDD4-9A6CA6770B9D}">
      <dgm:prSet/>
      <dgm:spPr/>
      <dgm:t>
        <a:bodyPr/>
        <a:lstStyle/>
        <a:p>
          <a:r>
            <a:rPr lang="en-US" dirty="0"/>
            <a:t>Volvulus interrupts mesenteric blood flow</a:t>
          </a:r>
        </a:p>
      </dgm:t>
    </dgm:pt>
    <dgm:pt modelId="{500A1A8D-C0D2-4B87-90A9-404E4202475D}" type="parTrans" cxnId="{ED770314-08CC-43C0-ABA2-2793BF8E3BFB}">
      <dgm:prSet/>
      <dgm:spPr/>
      <dgm:t>
        <a:bodyPr/>
        <a:lstStyle/>
        <a:p>
          <a:endParaRPr lang="en-US"/>
        </a:p>
      </dgm:t>
    </dgm:pt>
    <dgm:pt modelId="{54AF3ED1-2CBB-4176-9E8C-3D14F6AB449E}" type="sibTrans" cxnId="{ED770314-08CC-43C0-ABA2-2793BF8E3BFB}">
      <dgm:prSet/>
      <dgm:spPr/>
      <dgm:t>
        <a:bodyPr/>
        <a:lstStyle/>
        <a:p>
          <a:endParaRPr lang="en-US"/>
        </a:p>
      </dgm:t>
    </dgm:pt>
    <dgm:pt modelId="{91D3C99D-02EC-49ED-B083-CAFABD4ECB3E}">
      <dgm:prSet/>
      <dgm:spPr/>
      <dgm:t>
        <a:bodyPr/>
        <a:lstStyle/>
        <a:p>
          <a:r>
            <a:rPr lang="en-US"/>
            <a:t>Closed-loop obstruction increases intraluminal pressure</a:t>
          </a:r>
        </a:p>
      </dgm:t>
    </dgm:pt>
    <dgm:pt modelId="{8B26EB34-581D-4ED7-8E7C-29204EC8BBDC}" type="parTrans" cxnId="{7545866D-D774-417A-964F-DA4A62C39A27}">
      <dgm:prSet/>
      <dgm:spPr/>
      <dgm:t>
        <a:bodyPr/>
        <a:lstStyle/>
        <a:p>
          <a:endParaRPr lang="en-US"/>
        </a:p>
      </dgm:t>
    </dgm:pt>
    <dgm:pt modelId="{4DCF5A58-B78C-408A-8744-E07E6658FCC9}" type="sibTrans" cxnId="{7545866D-D774-417A-964F-DA4A62C39A27}">
      <dgm:prSet/>
      <dgm:spPr/>
      <dgm:t>
        <a:bodyPr/>
        <a:lstStyle/>
        <a:p>
          <a:endParaRPr lang="en-US"/>
        </a:p>
      </dgm:t>
    </dgm:pt>
    <dgm:pt modelId="{DA4A9581-5B8B-E840-9B12-24D6D41CA1B2}" type="pres">
      <dgm:prSet presAssocID="{41C2CA14-1559-455B-B7DE-E95C34097A88}" presName="linear" presStyleCnt="0">
        <dgm:presLayoutVars>
          <dgm:animLvl val="lvl"/>
          <dgm:resizeHandles val="exact"/>
        </dgm:presLayoutVars>
      </dgm:prSet>
      <dgm:spPr/>
    </dgm:pt>
    <dgm:pt modelId="{3F6FE08E-736A-154D-A51B-62CDAEB0A680}" type="pres">
      <dgm:prSet presAssocID="{097F2EFC-12E6-4402-A314-AF4AA783C24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8CEF9BC-657D-1440-8F5E-2DD3D8754197}" type="pres">
      <dgm:prSet presAssocID="{FE080CF3-B456-462A-A62C-B6796F63D687}" presName="spacer" presStyleCnt="0"/>
      <dgm:spPr/>
    </dgm:pt>
    <dgm:pt modelId="{D0F3AE16-6EF4-D545-A6E6-6D8E19F89629}" type="pres">
      <dgm:prSet presAssocID="{DE12A25B-6204-4493-8D35-EA74AF4F4C8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3C87998-486E-984D-A24F-F889486A6464}" type="pres">
      <dgm:prSet presAssocID="{535FBB1B-1B26-420B-A5AF-46E2F2FE3306}" presName="spacer" presStyleCnt="0"/>
      <dgm:spPr/>
    </dgm:pt>
    <dgm:pt modelId="{19807E73-3B3D-CC4A-A562-00D3F5A663CF}" type="pres">
      <dgm:prSet presAssocID="{70F2085B-942D-4E94-BDD4-9A6CA6770B9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CA7DDA0-F1EC-064A-8506-926A5AB832C9}" type="pres">
      <dgm:prSet presAssocID="{54AF3ED1-2CBB-4176-9E8C-3D14F6AB449E}" presName="spacer" presStyleCnt="0"/>
      <dgm:spPr/>
    </dgm:pt>
    <dgm:pt modelId="{FD644988-8EED-BE4E-9CC4-B11AA68BB93E}" type="pres">
      <dgm:prSet presAssocID="{91D3C99D-02EC-49ED-B083-CAFABD4ECB3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D770314-08CC-43C0-ABA2-2793BF8E3BFB}" srcId="{41C2CA14-1559-455B-B7DE-E95C34097A88}" destId="{70F2085B-942D-4E94-BDD4-9A6CA6770B9D}" srcOrd="2" destOrd="0" parTransId="{500A1A8D-C0D2-4B87-90A9-404E4202475D}" sibTransId="{54AF3ED1-2CBB-4176-9E8C-3D14F6AB449E}"/>
    <dgm:cxn modelId="{FBC77B3F-A225-F942-8538-9410EC4A3E9B}" type="presOf" srcId="{097F2EFC-12E6-4402-A314-AF4AA783C249}" destId="{3F6FE08E-736A-154D-A51B-62CDAEB0A680}" srcOrd="0" destOrd="0" presId="urn:microsoft.com/office/officeart/2005/8/layout/vList2"/>
    <dgm:cxn modelId="{B96CD76C-CC24-4773-862B-FFF5FE10D360}" srcId="{41C2CA14-1559-455B-B7DE-E95C34097A88}" destId="{DE12A25B-6204-4493-8D35-EA74AF4F4C82}" srcOrd="1" destOrd="0" parTransId="{45F4D02F-8053-43B7-A8A2-06668982CE29}" sibTransId="{535FBB1B-1B26-420B-A5AF-46E2F2FE3306}"/>
    <dgm:cxn modelId="{8C7D476D-A40A-8145-9632-F7475D051DD6}" type="presOf" srcId="{41C2CA14-1559-455B-B7DE-E95C34097A88}" destId="{DA4A9581-5B8B-E840-9B12-24D6D41CA1B2}" srcOrd="0" destOrd="0" presId="urn:microsoft.com/office/officeart/2005/8/layout/vList2"/>
    <dgm:cxn modelId="{7545866D-D774-417A-964F-DA4A62C39A27}" srcId="{41C2CA14-1559-455B-B7DE-E95C34097A88}" destId="{91D3C99D-02EC-49ED-B083-CAFABD4ECB3E}" srcOrd="3" destOrd="0" parTransId="{8B26EB34-581D-4ED7-8E7C-29204EC8BBDC}" sibTransId="{4DCF5A58-B78C-408A-8744-E07E6658FCC9}"/>
    <dgm:cxn modelId="{3CD6C479-0FC3-6144-9D81-66A54629A47B}" type="presOf" srcId="{DE12A25B-6204-4493-8D35-EA74AF4F4C82}" destId="{D0F3AE16-6EF4-D545-A6E6-6D8E19F89629}" srcOrd="0" destOrd="0" presId="urn:microsoft.com/office/officeart/2005/8/layout/vList2"/>
    <dgm:cxn modelId="{1D066697-83BE-E045-972D-01E32EB8A92D}" type="presOf" srcId="{91D3C99D-02EC-49ED-B083-CAFABD4ECB3E}" destId="{FD644988-8EED-BE4E-9CC4-B11AA68BB93E}" srcOrd="0" destOrd="0" presId="urn:microsoft.com/office/officeart/2005/8/layout/vList2"/>
    <dgm:cxn modelId="{101DDBDF-BCD0-47A2-9D2E-EE0FCD7EA79B}" srcId="{41C2CA14-1559-455B-B7DE-E95C34097A88}" destId="{097F2EFC-12E6-4402-A314-AF4AA783C249}" srcOrd="0" destOrd="0" parTransId="{8D23ACFE-F643-40B3-B03C-23A4B480E5FC}" sibTransId="{FE080CF3-B456-462A-A62C-B6796F63D687}"/>
    <dgm:cxn modelId="{F8C0B8E9-BAC5-544F-9E72-1C6BA3C70F16}" type="presOf" srcId="{70F2085B-942D-4E94-BDD4-9A6CA6770B9D}" destId="{19807E73-3B3D-CC4A-A562-00D3F5A663CF}" srcOrd="0" destOrd="0" presId="urn:microsoft.com/office/officeart/2005/8/layout/vList2"/>
    <dgm:cxn modelId="{ABFC4FD0-5B06-E947-9787-CC2739F3E9E2}" type="presParOf" srcId="{DA4A9581-5B8B-E840-9B12-24D6D41CA1B2}" destId="{3F6FE08E-736A-154D-A51B-62CDAEB0A680}" srcOrd="0" destOrd="0" presId="urn:microsoft.com/office/officeart/2005/8/layout/vList2"/>
    <dgm:cxn modelId="{1B1FD1FF-66BA-0747-B107-C995841E25DB}" type="presParOf" srcId="{DA4A9581-5B8B-E840-9B12-24D6D41CA1B2}" destId="{B8CEF9BC-657D-1440-8F5E-2DD3D8754197}" srcOrd="1" destOrd="0" presId="urn:microsoft.com/office/officeart/2005/8/layout/vList2"/>
    <dgm:cxn modelId="{30149D29-2403-1B4E-8AD6-84F6CEAC9C36}" type="presParOf" srcId="{DA4A9581-5B8B-E840-9B12-24D6D41CA1B2}" destId="{D0F3AE16-6EF4-D545-A6E6-6D8E19F89629}" srcOrd="2" destOrd="0" presId="urn:microsoft.com/office/officeart/2005/8/layout/vList2"/>
    <dgm:cxn modelId="{2D4DFDB9-C597-2C4D-B488-6661D84306A1}" type="presParOf" srcId="{DA4A9581-5B8B-E840-9B12-24D6D41CA1B2}" destId="{C3C87998-486E-984D-A24F-F889486A6464}" srcOrd="3" destOrd="0" presId="urn:microsoft.com/office/officeart/2005/8/layout/vList2"/>
    <dgm:cxn modelId="{EDFB2EB8-50EE-2E4F-970E-845CB6A0BE00}" type="presParOf" srcId="{DA4A9581-5B8B-E840-9B12-24D6D41CA1B2}" destId="{19807E73-3B3D-CC4A-A562-00D3F5A663CF}" srcOrd="4" destOrd="0" presId="urn:microsoft.com/office/officeart/2005/8/layout/vList2"/>
    <dgm:cxn modelId="{16521D8A-EB39-4E42-A92C-EDC5F468D1F0}" type="presParOf" srcId="{DA4A9581-5B8B-E840-9B12-24D6D41CA1B2}" destId="{1CA7DDA0-F1EC-064A-8506-926A5AB832C9}" srcOrd="5" destOrd="0" presId="urn:microsoft.com/office/officeart/2005/8/layout/vList2"/>
    <dgm:cxn modelId="{AB1DA455-FCFE-CD48-87B4-AD64B703EE58}" type="presParOf" srcId="{DA4A9581-5B8B-E840-9B12-24D6D41CA1B2}" destId="{FD644988-8EED-BE4E-9CC4-B11AA68BB93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442D8EE-B01D-4526-9FAB-B70C2BCEF3C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3440433-31B3-4500-89F2-F1DDD3C4748B}">
      <dgm:prSet/>
      <dgm:spPr/>
      <dgm:t>
        <a:bodyPr/>
        <a:lstStyle/>
        <a:p>
          <a:r>
            <a:rPr lang="en-US"/>
            <a:t>High-pitched bowel sounds heard initially</a:t>
          </a:r>
        </a:p>
      </dgm:t>
    </dgm:pt>
    <dgm:pt modelId="{79E4B2D4-12D5-4B42-AABA-A616B9AA476E}" type="parTrans" cxnId="{697B3A3F-2C62-419F-A061-E2950601B2B8}">
      <dgm:prSet/>
      <dgm:spPr/>
      <dgm:t>
        <a:bodyPr/>
        <a:lstStyle/>
        <a:p>
          <a:endParaRPr lang="en-US"/>
        </a:p>
      </dgm:t>
    </dgm:pt>
    <dgm:pt modelId="{3EDBE9C4-53FA-45D1-8517-DF44922AE2AB}" type="sibTrans" cxnId="{697B3A3F-2C62-419F-A061-E2950601B2B8}">
      <dgm:prSet/>
      <dgm:spPr/>
      <dgm:t>
        <a:bodyPr/>
        <a:lstStyle/>
        <a:p>
          <a:endParaRPr lang="en-US"/>
        </a:p>
      </dgm:t>
    </dgm:pt>
    <dgm:pt modelId="{95B0119E-E79A-4B6E-A2D3-4980102CA9E8}">
      <dgm:prSet/>
      <dgm:spPr/>
      <dgm:t>
        <a:bodyPr/>
        <a:lstStyle/>
        <a:p>
          <a:r>
            <a:rPr lang="en-US"/>
            <a:t>Later bowel sounds become absent</a:t>
          </a:r>
        </a:p>
      </dgm:t>
    </dgm:pt>
    <dgm:pt modelId="{898D874F-E475-477A-AA9B-72EED896CD7B}" type="parTrans" cxnId="{0A613645-E307-4CCE-B27E-B007F38C5C56}">
      <dgm:prSet/>
      <dgm:spPr/>
      <dgm:t>
        <a:bodyPr/>
        <a:lstStyle/>
        <a:p>
          <a:endParaRPr lang="en-US"/>
        </a:p>
      </dgm:t>
    </dgm:pt>
    <dgm:pt modelId="{FED813C7-C115-43BB-A3DE-A607BFF3A1FD}" type="sibTrans" cxnId="{0A613645-E307-4CCE-B27E-B007F38C5C56}">
      <dgm:prSet/>
      <dgm:spPr/>
      <dgm:t>
        <a:bodyPr/>
        <a:lstStyle/>
        <a:p>
          <a:endParaRPr lang="en-US"/>
        </a:p>
      </dgm:t>
    </dgm:pt>
    <dgm:pt modelId="{E5C1BC53-7720-4535-8B6E-A202C41B6CCC}">
      <dgm:prSet/>
      <dgm:spPr/>
      <dgm:t>
        <a:bodyPr/>
        <a:lstStyle/>
        <a:p>
          <a:r>
            <a:rPr lang="en-US"/>
            <a:t>Check all hernial orifices carefully</a:t>
          </a:r>
        </a:p>
      </dgm:t>
    </dgm:pt>
    <dgm:pt modelId="{FC65E9FC-9A19-406C-A566-0960E48BFBC3}" type="parTrans" cxnId="{77A3867C-CD32-4CA5-B622-0133A2FD31BB}">
      <dgm:prSet/>
      <dgm:spPr/>
      <dgm:t>
        <a:bodyPr/>
        <a:lstStyle/>
        <a:p>
          <a:endParaRPr lang="en-US"/>
        </a:p>
      </dgm:t>
    </dgm:pt>
    <dgm:pt modelId="{2C55D26D-653D-4300-8B18-A26BB7D235D7}" type="sibTrans" cxnId="{77A3867C-CD32-4CA5-B622-0133A2FD31BB}">
      <dgm:prSet/>
      <dgm:spPr/>
      <dgm:t>
        <a:bodyPr/>
        <a:lstStyle/>
        <a:p>
          <a:endParaRPr lang="en-US"/>
        </a:p>
      </dgm:t>
    </dgm:pt>
    <dgm:pt modelId="{2AA71F70-25A8-4A32-815B-3173255C4C9A}">
      <dgm:prSet/>
      <dgm:spPr/>
      <dgm:t>
        <a:bodyPr/>
        <a:lstStyle/>
        <a:p>
          <a:r>
            <a:rPr lang="en-US"/>
            <a:t>Look for abdominal tenderness and rigidity</a:t>
          </a:r>
        </a:p>
      </dgm:t>
    </dgm:pt>
    <dgm:pt modelId="{DDB831B9-82B9-4CE6-A03F-93160D9F44EA}" type="parTrans" cxnId="{4B58D1D9-9E92-49CB-8E48-2A2F38D5A663}">
      <dgm:prSet/>
      <dgm:spPr/>
      <dgm:t>
        <a:bodyPr/>
        <a:lstStyle/>
        <a:p>
          <a:endParaRPr lang="en-US"/>
        </a:p>
      </dgm:t>
    </dgm:pt>
    <dgm:pt modelId="{6BAC0D14-0CE8-464E-B80E-898E1843A336}" type="sibTrans" cxnId="{4B58D1D9-9E92-49CB-8E48-2A2F38D5A663}">
      <dgm:prSet/>
      <dgm:spPr/>
      <dgm:t>
        <a:bodyPr/>
        <a:lstStyle/>
        <a:p>
          <a:endParaRPr lang="en-US"/>
        </a:p>
      </dgm:t>
    </dgm:pt>
    <dgm:pt modelId="{FB6F73C4-99EE-254E-8CC7-6426C5054E2C}" type="pres">
      <dgm:prSet presAssocID="{3442D8EE-B01D-4526-9FAB-B70C2BCEF3C3}" presName="linear" presStyleCnt="0">
        <dgm:presLayoutVars>
          <dgm:animLvl val="lvl"/>
          <dgm:resizeHandles val="exact"/>
        </dgm:presLayoutVars>
      </dgm:prSet>
      <dgm:spPr/>
    </dgm:pt>
    <dgm:pt modelId="{A4034395-5058-E449-A6F7-B57ABC20DC70}" type="pres">
      <dgm:prSet presAssocID="{C3440433-31B3-4500-89F2-F1DDD3C4748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8893DC5-7ADB-4046-B683-B0A503EAC262}" type="pres">
      <dgm:prSet presAssocID="{3EDBE9C4-53FA-45D1-8517-DF44922AE2AB}" presName="spacer" presStyleCnt="0"/>
      <dgm:spPr/>
    </dgm:pt>
    <dgm:pt modelId="{5EFF8E08-E9DF-ED4A-9EDA-6F4E4306FB48}" type="pres">
      <dgm:prSet presAssocID="{95B0119E-E79A-4B6E-A2D3-4980102CA9E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E6218DE-343F-FE4E-9A70-BF4B96904982}" type="pres">
      <dgm:prSet presAssocID="{FED813C7-C115-43BB-A3DE-A607BFF3A1FD}" presName="spacer" presStyleCnt="0"/>
      <dgm:spPr/>
    </dgm:pt>
    <dgm:pt modelId="{26B68BAF-92D8-744C-A35B-567D9D9DB821}" type="pres">
      <dgm:prSet presAssocID="{E5C1BC53-7720-4535-8B6E-A202C41B6CCC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F7723E5-17C5-D944-A553-C1B6744AE29D}" type="pres">
      <dgm:prSet presAssocID="{2C55D26D-653D-4300-8B18-A26BB7D235D7}" presName="spacer" presStyleCnt="0"/>
      <dgm:spPr/>
    </dgm:pt>
    <dgm:pt modelId="{39ABE1AC-C921-0A42-BE52-CF876EA4B75F}" type="pres">
      <dgm:prSet presAssocID="{2AA71F70-25A8-4A32-815B-3173255C4C9A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97B3A3F-2C62-419F-A061-E2950601B2B8}" srcId="{3442D8EE-B01D-4526-9FAB-B70C2BCEF3C3}" destId="{C3440433-31B3-4500-89F2-F1DDD3C4748B}" srcOrd="0" destOrd="0" parTransId="{79E4B2D4-12D5-4B42-AABA-A616B9AA476E}" sibTransId="{3EDBE9C4-53FA-45D1-8517-DF44922AE2AB}"/>
    <dgm:cxn modelId="{0A613645-E307-4CCE-B27E-B007F38C5C56}" srcId="{3442D8EE-B01D-4526-9FAB-B70C2BCEF3C3}" destId="{95B0119E-E79A-4B6E-A2D3-4980102CA9E8}" srcOrd="1" destOrd="0" parTransId="{898D874F-E475-477A-AA9B-72EED896CD7B}" sibTransId="{FED813C7-C115-43BB-A3DE-A607BFF3A1FD}"/>
    <dgm:cxn modelId="{3D801853-54B3-0C41-871E-FE43E3B880F2}" type="presOf" srcId="{3442D8EE-B01D-4526-9FAB-B70C2BCEF3C3}" destId="{FB6F73C4-99EE-254E-8CC7-6426C5054E2C}" srcOrd="0" destOrd="0" presId="urn:microsoft.com/office/officeart/2005/8/layout/vList2"/>
    <dgm:cxn modelId="{B7196955-3290-3B4C-9845-C2F097586549}" type="presOf" srcId="{C3440433-31B3-4500-89F2-F1DDD3C4748B}" destId="{A4034395-5058-E449-A6F7-B57ABC20DC70}" srcOrd="0" destOrd="0" presId="urn:microsoft.com/office/officeart/2005/8/layout/vList2"/>
    <dgm:cxn modelId="{77A3867C-CD32-4CA5-B622-0133A2FD31BB}" srcId="{3442D8EE-B01D-4526-9FAB-B70C2BCEF3C3}" destId="{E5C1BC53-7720-4535-8B6E-A202C41B6CCC}" srcOrd="2" destOrd="0" parTransId="{FC65E9FC-9A19-406C-A566-0960E48BFBC3}" sibTransId="{2C55D26D-653D-4300-8B18-A26BB7D235D7}"/>
    <dgm:cxn modelId="{D6C0B8AF-C15E-8C4A-B5B3-250DF41D1209}" type="presOf" srcId="{E5C1BC53-7720-4535-8B6E-A202C41B6CCC}" destId="{26B68BAF-92D8-744C-A35B-567D9D9DB821}" srcOrd="0" destOrd="0" presId="urn:microsoft.com/office/officeart/2005/8/layout/vList2"/>
    <dgm:cxn modelId="{85BD20C6-68D0-E241-B34B-455EB8AB168C}" type="presOf" srcId="{2AA71F70-25A8-4A32-815B-3173255C4C9A}" destId="{39ABE1AC-C921-0A42-BE52-CF876EA4B75F}" srcOrd="0" destOrd="0" presId="urn:microsoft.com/office/officeart/2005/8/layout/vList2"/>
    <dgm:cxn modelId="{4B58D1D9-9E92-49CB-8E48-2A2F38D5A663}" srcId="{3442D8EE-B01D-4526-9FAB-B70C2BCEF3C3}" destId="{2AA71F70-25A8-4A32-815B-3173255C4C9A}" srcOrd="3" destOrd="0" parTransId="{DDB831B9-82B9-4CE6-A03F-93160D9F44EA}" sibTransId="{6BAC0D14-0CE8-464E-B80E-898E1843A336}"/>
    <dgm:cxn modelId="{A581B4E8-2FB7-124C-B939-A35BDA33DFE3}" type="presOf" srcId="{95B0119E-E79A-4B6E-A2D3-4980102CA9E8}" destId="{5EFF8E08-E9DF-ED4A-9EDA-6F4E4306FB48}" srcOrd="0" destOrd="0" presId="urn:microsoft.com/office/officeart/2005/8/layout/vList2"/>
    <dgm:cxn modelId="{6038A64B-94B9-9C40-B6ED-34BFBA5EF7E1}" type="presParOf" srcId="{FB6F73C4-99EE-254E-8CC7-6426C5054E2C}" destId="{A4034395-5058-E449-A6F7-B57ABC20DC70}" srcOrd="0" destOrd="0" presId="urn:microsoft.com/office/officeart/2005/8/layout/vList2"/>
    <dgm:cxn modelId="{1E6BE7AA-2F91-1548-A065-772E953F4433}" type="presParOf" srcId="{FB6F73C4-99EE-254E-8CC7-6426C5054E2C}" destId="{38893DC5-7ADB-4046-B683-B0A503EAC262}" srcOrd="1" destOrd="0" presId="urn:microsoft.com/office/officeart/2005/8/layout/vList2"/>
    <dgm:cxn modelId="{3A25735B-545A-5C40-9D26-A869197B7D86}" type="presParOf" srcId="{FB6F73C4-99EE-254E-8CC7-6426C5054E2C}" destId="{5EFF8E08-E9DF-ED4A-9EDA-6F4E4306FB48}" srcOrd="2" destOrd="0" presId="urn:microsoft.com/office/officeart/2005/8/layout/vList2"/>
    <dgm:cxn modelId="{ED04A284-F5BA-874D-8282-7E3056F409F0}" type="presParOf" srcId="{FB6F73C4-99EE-254E-8CC7-6426C5054E2C}" destId="{9E6218DE-343F-FE4E-9A70-BF4B96904982}" srcOrd="3" destOrd="0" presId="urn:microsoft.com/office/officeart/2005/8/layout/vList2"/>
    <dgm:cxn modelId="{2F254397-8C95-F342-B81D-29363186A5C9}" type="presParOf" srcId="{FB6F73C4-99EE-254E-8CC7-6426C5054E2C}" destId="{26B68BAF-92D8-744C-A35B-567D9D9DB821}" srcOrd="4" destOrd="0" presId="urn:microsoft.com/office/officeart/2005/8/layout/vList2"/>
    <dgm:cxn modelId="{31012B37-9C42-C34B-924D-C9A6C3A56840}" type="presParOf" srcId="{FB6F73C4-99EE-254E-8CC7-6426C5054E2C}" destId="{AF7723E5-17C5-D944-A553-C1B6744AE29D}" srcOrd="5" destOrd="0" presId="urn:microsoft.com/office/officeart/2005/8/layout/vList2"/>
    <dgm:cxn modelId="{32B6618F-04ED-E84F-BE2F-B72C692C7859}" type="presParOf" srcId="{FB6F73C4-99EE-254E-8CC7-6426C5054E2C}" destId="{39ABE1AC-C921-0A42-BE52-CF876EA4B75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2DA603E-0A93-4097-B429-D609818404CD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BCDBB826-9AE0-4038-9077-41F8797F6E3F}">
      <dgm:prSet/>
      <dgm:spPr/>
      <dgm:t>
        <a:bodyPr/>
        <a:lstStyle/>
        <a:p>
          <a:r>
            <a:rPr lang="en-US"/>
            <a:t>Dilated bowel loops seen on radiograph</a:t>
          </a:r>
        </a:p>
      </dgm:t>
    </dgm:pt>
    <dgm:pt modelId="{926C2FBD-84EC-4312-8982-B4D531044163}" type="parTrans" cxnId="{9100E001-19EF-4D6C-84CE-07D35B7D1504}">
      <dgm:prSet/>
      <dgm:spPr/>
      <dgm:t>
        <a:bodyPr/>
        <a:lstStyle/>
        <a:p>
          <a:endParaRPr lang="en-US"/>
        </a:p>
      </dgm:t>
    </dgm:pt>
    <dgm:pt modelId="{B48FBF12-7341-4DDF-B3FC-97F247BDA0FB}" type="sibTrans" cxnId="{9100E001-19EF-4D6C-84CE-07D35B7D1504}">
      <dgm:prSet/>
      <dgm:spPr/>
      <dgm:t>
        <a:bodyPr/>
        <a:lstStyle/>
        <a:p>
          <a:endParaRPr lang="en-US"/>
        </a:p>
      </dgm:t>
    </dgm:pt>
    <dgm:pt modelId="{BEE4DD4C-DED0-4CB3-8710-81B364D5B34B}">
      <dgm:prSet/>
      <dgm:spPr/>
      <dgm:t>
        <a:bodyPr/>
        <a:lstStyle/>
        <a:p>
          <a:r>
            <a:rPr lang="en-US"/>
            <a:t>Jejunum shows valvulae conniventes pattern</a:t>
          </a:r>
        </a:p>
      </dgm:t>
    </dgm:pt>
    <dgm:pt modelId="{2C31B6C7-F72C-43BC-8C34-7456D203C703}" type="parTrans" cxnId="{EF8B0E88-B6B5-42DE-94C2-EC06451D5251}">
      <dgm:prSet/>
      <dgm:spPr/>
      <dgm:t>
        <a:bodyPr/>
        <a:lstStyle/>
        <a:p>
          <a:endParaRPr lang="en-US"/>
        </a:p>
      </dgm:t>
    </dgm:pt>
    <dgm:pt modelId="{017C18C5-5F0F-4368-9106-D18885D167DC}" type="sibTrans" cxnId="{EF8B0E88-B6B5-42DE-94C2-EC06451D5251}">
      <dgm:prSet/>
      <dgm:spPr/>
      <dgm:t>
        <a:bodyPr/>
        <a:lstStyle/>
        <a:p>
          <a:endParaRPr lang="en-US"/>
        </a:p>
      </dgm:t>
    </dgm:pt>
    <dgm:pt modelId="{F3B45992-839A-4961-8877-31605A4D2EA7}">
      <dgm:prSet/>
      <dgm:spPr/>
      <dgm:t>
        <a:bodyPr/>
        <a:lstStyle/>
        <a:p>
          <a:r>
            <a:rPr lang="en-US"/>
            <a:t>Colon shows haustral markings irregular</a:t>
          </a:r>
        </a:p>
      </dgm:t>
    </dgm:pt>
    <dgm:pt modelId="{FE08F1CA-96CA-49B4-A82F-93FF54A5699F}" type="parTrans" cxnId="{54CD727A-6ED4-42D5-93D6-40C91ED3A0AF}">
      <dgm:prSet/>
      <dgm:spPr/>
      <dgm:t>
        <a:bodyPr/>
        <a:lstStyle/>
        <a:p>
          <a:endParaRPr lang="en-US"/>
        </a:p>
      </dgm:t>
    </dgm:pt>
    <dgm:pt modelId="{364127B1-734D-45A4-8B25-12187A3090EC}" type="sibTrans" cxnId="{54CD727A-6ED4-42D5-93D6-40C91ED3A0AF}">
      <dgm:prSet/>
      <dgm:spPr/>
      <dgm:t>
        <a:bodyPr/>
        <a:lstStyle/>
        <a:p>
          <a:endParaRPr lang="en-US"/>
        </a:p>
      </dgm:t>
    </dgm:pt>
    <dgm:pt modelId="{737B30AE-9DC4-433D-8504-EB09F3DCCC0B}">
      <dgm:prSet/>
      <dgm:spPr/>
      <dgm:t>
        <a:bodyPr/>
        <a:lstStyle/>
        <a:p>
          <a:r>
            <a:rPr lang="en-US"/>
            <a:t>Multiple fluid levels indicate obstruction</a:t>
          </a:r>
        </a:p>
      </dgm:t>
    </dgm:pt>
    <dgm:pt modelId="{F7B4E3BE-8F22-4234-B8A9-8F3DF6CE1A24}" type="parTrans" cxnId="{13130F35-F663-41EC-ABD8-2B5CF71B4D80}">
      <dgm:prSet/>
      <dgm:spPr/>
      <dgm:t>
        <a:bodyPr/>
        <a:lstStyle/>
        <a:p>
          <a:endParaRPr lang="en-US"/>
        </a:p>
      </dgm:t>
    </dgm:pt>
    <dgm:pt modelId="{2B7660A0-5E3B-4E7E-A005-96AF32EE237E}" type="sibTrans" cxnId="{13130F35-F663-41EC-ABD8-2B5CF71B4D80}">
      <dgm:prSet/>
      <dgm:spPr/>
      <dgm:t>
        <a:bodyPr/>
        <a:lstStyle/>
        <a:p>
          <a:endParaRPr lang="en-US"/>
        </a:p>
      </dgm:t>
    </dgm:pt>
    <dgm:pt modelId="{E43116BD-0D58-014E-8E74-713B0C0011AC}" type="pres">
      <dgm:prSet presAssocID="{92DA603E-0A93-4097-B429-D609818404CD}" presName="vert0" presStyleCnt="0">
        <dgm:presLayoutVars>
          <dgm:dir/>
          <dgm:animOne val="branch"/>
          <dgm:animLvl val="lvl"/>
        </dgm:presLayoutVars>
      </dgm:prSet>
      <dgm:spPr/>
    </dgm:pt>
    <dgm:pt modelId="{097BB50D-DEB2-4B42-80FB-0D7DFE1CEDA9}" type="pres">
      <dgm:prSet presAssocID="{BCDBB826-9AE0-4038-9077-41F8797F6E3F}" presName="thickLine" presStyleLbl="alignNode1" presStyleIdx="0" presStyleCnt="4"/>
      <dgm:spPr/>
    </dgm:pt>
    <dgm:pt modelId="{3989AAF1-7187-F541-9F7B-E7BA65321DD4}" type="pres">
      <dgm:prSet presAssocID="{BCDBB826-9AE0-4038-9077-41F8797F6E3F}" presName="horz1" presStyleCnt="0"/>
      <dgm:spPr/>
    </dgm:pt>
    <dgm:pt modelId="{B84684DD-A61D-3B4F-9188-D440E840FBF5}" type="pres">
      <dgm:prSet presAssocID="{BCDBB826-9AE0-4038-9077-41F8797F6E3F}" presName="tx1" presStyleLbl="revTx" presStyleIdx="0" presStyleCnt="4"/>
      <dgm:spPr/>
    </dgm:pt>
    <dgm:pt modelId="{D75A443A-D446-804E-BCCD-245D8D96E806}" type="pres">
      <dgm:prSet presAssocID="{BCDBB826-9AE0-4038-9077-41F8797F6E3F}" presName="vert1" presStyleCnt="0"/>
      <dgm:spPr/>
    </dgm:pt>
    <dgm:pt modelId="{0891CE06-43F7-5844-99F7-4D6222E30486}" type="pres">
      <dgm:prSet presAssocID="{BEE4DD4C-DED0-4CB3-8710-81B364D5B34B}" presName="thickLine" presStyleLbl="alignNode1" presStyleIdx="1" presStyleCnt="4"/>
      <dgm:spPr/>
    </dgm:pt>
    <dgm:pt modelId="{7238150C-BE4C-224C-B66E-7C460F9DBEAA}" type="pres">
      <dgm:prSet presAssocID="{BEE4DD4C-DED0-4CB3-8710-81B364D5B34B}" presName="horz1" presStyleCnt="0"/>
      <dgm:spPr/>
    </dgm:pt>
    <dgm:pt modelId="{52D154C8-5A11-FF4E-B308-6DEF31B5B87F}" type="pres">
      <dgm:prSet presAssocID="{BEE4DD4C-DED0-4CB3-8710-81B364D5B34B}" presName="tx1" presStyleLbl="revTx" presStyleIdx="1" presStyleCnt="4"/>
      <dgm:spPr/>
    </dgm:pt>
    <dgm:pt modelId="{7223EE55-4A0A-AE42-ABCD-4F5F1F1C7B24}" type="pres">
      <dgm:prSet presAssocID="{BEE4DD4C-DED0-4CB3-8710-81B364D5B34B}" presName="vert1" presStyleCnt="0"/>
      <dgm:spPr/>
    </dgm:pt>
    <dgm:pt modelId="{CDC1FCD9-5987-B24B-922A-4184D9BF7B51}" type="pres">
      <dgm:prSet presAssocID="{F3B45992-839A-4961-8877-31605A4D2EA7}" presName="thickLine" presStyleLbl="alignNode1" presStyleIdx="2" presStyleCnt="4"/>
      <dgm:spPr/>
    </dgm:pt>
    <dgm:pt modelId="{208C5BBE-F879-774D-AC0D-AE9F6600288F}" type="pres">
      <dgm:prSet presAssocID="{F3B45992-839A-4961-8877-31605A4D2EA7}" presName="horz1" presStyleCnt="0"/>
      <dgm:spPr/>
    </dgm:pt>
    <dgm:pt modelId="{F3D221D9-6632-DB4A-B18A-0E48B49E1B9A}" type="pres">
      <dgm:prSet presAssocID="{F3B45992-839A-4961-8877-31605A4D2EA7}" presName="tx1" presStyleLbl="revTx" presStyleIdx="2" presStyleCnt="4"/>
      <dgm:spPr/>
    </dgm:pt>
    <dgm:pt modelId="{2DA58ECB-EA0A-A040-9F8C-B27EFB7B8A22}" type="pres">
      <dgm:prSet presAssocID="{F3B45992-839A-4961-8877-31605A4D2EA7}" presName="vert1" presStyleCnt="0"/>
      <dgm:spPr/>
    </dgm:pt>
    <dgm:pt modelId="{2DD4C02C-73BC-A341-8C23-DE9B4E4F6C98}" type="pres">
      <dgm:prSet presAssocID="{737B30AE-9DC4-433D-8504-EB09F3DCCC0B}" presName="thickLine" presStyleLbl="alignNode1" presStyleIdx="3" presStyleCnt="4"/>
      <dgm:spPr/>
    </dgm:pt>
    <dgm:pt modelId="{8771A699-5F8D-674F-B0CE-A675826E4F0F}" type="pres">
      <dgm:prSet presAssocID="{737B30AE-9DC4-433D-8504-EB09F3DCCC0B}" presName="horz1" presStyleCnt="0"/>
      <dgm:spPr/>
    </dgm:pt>
    <dgm:pt modelId="{05589661-ACBD-B848-B4E5-827D8E8D555B}" type="pres">
      <dgm:prSet presAssocID="{737B30AE-9DC4-433D-8504-EB09F3DCCC0B}" presName="tx1" presStyleLbl="revTx" presStyleIdx="3" presStyleCnt="4"/>
      <dgm:spPr/>
    </dgm:pt>
    <dgm:pt modelId="{C741597A-D1D2-DA42-AEEC-FD5DA47A55C8}" type="pres">
      <dgm:prSet presAssocID="{737B30AE-9DC4-433D-8504-EB09F3DCCC0B}" presName="vert1" presStyleCnt="0"/>
      <dgm:spPr/>
    </dgm:pt>
  </dgm:ptLst>
  <dgm:cxnLst>
    <dgm:cxn modelId="{9100E001-19EF-4D6C-84CE-07D35B7D1504}" srcId="{92DA603E-0A93-4097-B429-D609818404CD}" destId="{BCDBB826-9AE0-4038-9077-41F8797F6E3F}" srcOrd="0" destOrd="0" parTransId="{926C2FBD-84EC-4312-8982-B4D531044163}" sibTransId="{B48FBF12-7341-4DDF-B3FC-97F247BDA0FB}"/>
    <dgm:cxn modelId="{13130F35-F663-41EC-ABD8-2B5CF71B4D80}" srcId="{92DA603E-0A93-4097-B429-D609818404CD}" destId="{737B30AE-9DC4-433D-8504-EB09F3DCCC0B}" srcOrd="3" destOrd="0" parTransId="{F7B4E3BE-8F22-4234-B8A9-8F3DF6CE1A24}" sibTransId="{2B7660A0-5E3B-4E7E-A005-96AF32EE237E}"/>
    <dgm:cxn modelId="{54CD727A-6ED4-42D5-93D6-40C91ED3A0AF}" srcId="{92DA603E-0A93-4097-B429-D609818404CD}" destId="{F3B45992-839A-4961-8877-31605A4D2EA7}" srcOrd="2" destOrd="0" parTransId="{FE08F1CA-96CA-49B4-A82F-93FF54A5699F}" sibTransId="{364127B1-734D-45A4-8B25-12187A3090EC}"/>
    <dgm:cxn modelId="{EF8B0E88-B6B5-42DE-94C2-EC06451D5251}" srcId="{92DA603E-0A93-4097-B429-D609818404CD}" destId="{BEE4DD4C-DED0-4CB3-8710-81B364D5B34B}" srcOrd="1" destOrd="0" parTransId="{2C31B6C7-F72C-43BC-8C34-7456D203C703}" sibTransId="{017C18C5-5F0F-4368-9106-D18885D167DC}"/>
    <dgm:cxn modelId="{2BE08389-47A1-5C4A-9F9A-09AFD2F41310}" type="presOf" srcId="{F3B45992-839A-4961-8877-31605A4D2EA7}" destId="{F3D221D9-6632-DB4A-B18A-0E48B49E1B9A}" srcOrd="0" destOrd="0" presId="urn:microsoft.com/office/officeart/2008/layout/LinedList"/>
    <dgm:cxn modelId="{FB8545DC-E157-4D4A-98CC-BDAD1828A9C6}" type="presOf" srcId="{92DA603E-0A93-4097-B429-D609818404CD}" destId="{E43116BD-0D58-014E-8E74-713B0C0011AC}" srcOrd="0" destOrd="0" presId="urn:microsoft.com/office/officeart/2008/layout/LinedList"/>
    <dgm:cxn modelId="{37769ADD-8591-554B-A419-00BCCB4EB814}" type="presOf" srcId="{BCDBB826-9AE0-4038-9077-41F8797F6E3F}" destId="{B84684DD-A61D-3B4F-9188-D440E840FBF5}" srcOrd="0" destOrd="0" presId="urn:microsoft.com/office/officeart/2008/layout/LinedList"/>
    <dgm:cxn modelId="{076047E9-F0A6-1C4F-B1EF-4E6D55BCC7F6}" type="presOf" srcId="{BEE4DD4C-DED0-4CB3-8710-81B364D5B34B}" destId="{52D154C8-5A11-FF4E-B308-6DEF31B5B87F}" srcOrd="0" destOrd="0" presId="urn:microsoft.com/office/officeart/2008/layout/LinedList"/>
    <dgm:cxn modelId="{C0E05BF2-E8CA-E941-9618-3730F8E5B0BB}" type="presOf" srcId="{737B30AE-9DC4-433D-8504-EB09F3DCCC0B}" destId="{05589661-ACBD-B848-B4E5-827D8E8D555B}" srcOrd="0" destOrd="0" presId="urn:microsoft.com/office/officeart/2008/layout/LinedList"/>
    <dgm:cxn modelId="{3932293B-BDF4-7243-9EBD-56DFF216E56E}" type="presParOf" srcId="{E43116BD-0D58-014E-8E74-713B0C0011AC}" destId="{097BB50D-DEB2-4B42-80FB-0D7DFE1CEDA9}" srcOrd="0" destOrd="0" presId="urn:microsoft.com/office/officeart/2008/layout/LinedList"/>
    <dgm:cxn modelId="{2E101EC2-46D8-9F4D-A25C-78E309B47B6A}" type="presParOf" srcId="{E43116BD-0D58-014E-8E74-713B0C0011AC}" destId="{3989AAF1-7187-F541-9F7B-E7BA65321DD4}" srcOrd="1" destOrd="0" presId="urn:microsoft.com/office/officeart/2008/layout/LinedList"/>
    <dgm:cxn modelId="{40F99972-A7B5-984C-BE4E-B4AC3B507B7C}" type="presParOf" srcId="{3989AAF1-7187-F541-9F7B-E7BA65321DD4}" destId="{B84684DD-A61D-3B4F-9188-D440E840FBF5}" srcOrd="0" destOrd="0" presId="urn:microsoft.com/office/officeart/2008/layout/LinedList"/>
    <dgm:cxn modelId="{B767DEC1-9EE1-5147-837E-CDFA8CE33BDA}" type="presParOf" srcId="{3989AAF1-7187-F541-9F7B-E7BA65321DD4}" destId="{D75A443A-D446-804E-BCCD-245D8D96E806}" srcOrd="1" destOrd="0" presId="urn:microsoft.com/office/officeart/2008/layout/LinedList"/>
    <dgm:cxn modelId="{DDD28952-6563-F74B-8C0D-CA21BB2DB4EA}" type="presParOf" srcId="{E43116BD-0D58-014E-8E74-713B0C0011AC}" destId="{0891CE06-43F7-5844-99F7-4D6222E30486}" srcOrd="2" destOrd="0" presId="urn:microsoft.com/office/officeart/2008/layout/LinedList"/>
    <dgm:cxn modelId="{5B6B4B6D-C81B-6240-AAD2-0081A6BE0436}" type="presParOf" srcId="{E43116BD-0D58-014E-8E74-713B0C0011AC}" destId="{7238150C-BE4C-224C-B66E-7C460F9DBEAA}" srcOrd="3" destOrd="0" presId="urn:microsoft.com/office/officeart/2008/layout/LinedList"/>
    <dgm:cxn modelId="{D5A01C8C-6D18-3845-A74D-8E2A8D770195}" type="presParOf" srcId="{7238150C-BE4C-224C-B66E-7C460F9DBEAA}" destId="{52D154C8-5A11-FF4E-B308-6DEF31B5B87F}" srcOrd="0" destOrd="0" presId="urn:microsoft.com/office/officeart/2008/layout/LinedList"/>
    <dgm:cxn modelId="{6C55BF0C-B6C9-7E44-9440-F0D906C7E9BB}" type="presParOf" srcId="{7238150C-BE4C-224C-B66E-7C460F9DBEAA}" destId="{7223EE55-4A0A-AE42-ABCD-4F5F1F1C7B24}" srcOrd="1" destOrd="0" presId="urn:microsoft.com/office/officeart/2008/layout/LinedList"/>
    <dgm:cxn modelId="{6AAFBDE5-0AB4-E04F-9533-2B75A6F8C9AC}" type="presParOf" srcId="{E43116BD-0D58-014E-8E74-713B0C0011AC}" destId="{CDC1FCD9-5987-B24B-922A-4184D9BF7B51}" srcOrd="4" destOrd="0" presId="urn:microsoft.com/office/officeart/2008/layout/LinedList"/>
    <dgm:cxn modelId="{51261489-339C-2548-B852-7644ED53FE00}" type="presParOf" srcId="{E43116BD-0D58-014E-8E74-713B0C0011AC}" destId="{208C5BBE-F879-774D-AC0D-AE9F6600288F}" srcOrd="5" destOrd="0" presId="urn:microsoft.com/office/officeart/2008/layout/LinedList"/>
    <dgm:cxn modelId="{C84F9E48-006F-3D4F-A2ED-8866A8A9DEBF}" type="presParOf" srcId="{208C5BBE-F879-774D-AC0D-AE9F6600288F}" destId="{F3D221D9-6632-DB4A-B18A-0E48B49E1B9A}" srcOrd="0" destOrd="0" presId="urn:microsoft.com/office/officeart/2008/layout/LinedList"/>
    <dgm:cxn modelId="{7AABC071-9D14-B049-B70C-C3A560F29E47}" type="presParOf" srcId="{208C5BBE-F879-774D-AC0D-AE9F6600288F}" destId="{2DA58ECB-EA0A-A040-9F8C-B27EFB7B8A22}" srcOrd="1" destOrd="0" presId="urn:microsoft.com/office/officeart/2008/layout/LinedList"/>
    <dgm:cxn modelId="{B1A81BEB-2F1A-8347-A77D-9DA45D903974}" type="presParOf" srcId="{E43116BD-0D58-014E-8E74-713B0C0011AC}" destId="{2DD4C02C-73BC-A341-8C23-DE9B4E4F6C98}" srcOrd="6" destOrd="0" presId="urn:microsoft.com/office/officeart/2008/layout/LinedList"/>
    <dgm:cxn modelId="{0E99419C-02DA-5F47-B85B-5D7F60BF0614}" type="presParOf" srcId="{E43116BD-0D58-014E-8E74-713B0C0011AC}" destId="{8771A699-5F8D-674F-B0CE-A675826E4F0F}" srcOrd="7" destOrd="0" presId="urn:microsoft.com/office/officeart/2008/layout/LinedList"/>
    <dgm:cxn modelId="{6BBC2A4A-E4AB-1F47-A78F-27333AFD18DF}" type="presParOf" srcId="{8771A699-5F8D-674F-B0CE-A675826E4F0F}" destId="{05589661-ACBD-B848-B4E5-827D8E8D555B}" srcOrd="0" destOrd="0" presId="urn:microsoft.com/office/officeart/2008/layout/LinedList"/>
    <dgm:cxn modelId="{377ECB99-C2A4-E645-9560-F3AF669D3F61}" type="presParOf" srcId="{8771A699-5F8D-674F-B0CE-A675826E4F0F}" destId="{C741597A-D1D2-DA42-AEEC-FD5DA47A55C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0597725-BA48-40D2-A62F-E20B3522BEFA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867CCE10-6565-4AD6-97B8-1819D1189890}">
      <dgm:prSet/>
      <dgm:spPr/>
      <dgm:t>
        <a:bodyPr/>
        <a:lstStyle/>
        <a:p>
          <a:r>
            <a:rPr lang="en-US"/>
            <a:t>Most accurate imaging modality currently</a:t>
          </a:r>
        </a:p>
      </dgm:t>
    </dgm:pt>
    <dgm:pt modelId="{51D9D9F4-E504-4468-9618-D2207FF6FCA0}" type="parTrans" cxnId="{1752EC0F-0A41-4286-9E26-B5A8F81EA4C2}">
      <dgm:prSet/>
      <dgm:spPr/>
      <dgm:t>
        <a:bodyPr/>
        <a:lstStyle/>
        <a:p>
          <a:endParaRPr lang="en-US"/>
        </a:p>
      </dgm:t>
    </dgm:pt>
    <dgm:pt modelId="{DBA1DFF7-AEFB-4BED-98D3-C479F8E2A64E}" type="sibTrans" cxnId="{1752EC0F-0A41-4286-9E26-B5A8F81EA4C2}">
      <dgm:prSet/>
      <dgm:spPr/>
      <dgm:t>
        <a:bodyPr/>
        <a:lstStyle/>
        <a:p>
          <a:endParaRPr lang="en-US"/>
        </a:p>
      </dgm:t>
    </dgm:pt>
    <dgm:pt modelId="{9A144D86-6114-4218-8F79-00DF2D2B446C}">
      <dgm:prSet/>
      <dgm:spPr/>
      <dgm:t>
        <a:bodyPr/>
        <a:lstStyle/>
        <a:p>
          <a:r>
            <a:rPr lang="en-US"/>
            <a:t>Identifies level and cause of obstruction</a:t>
          </a:r>
        </a:p>
      </dgm:t>
    </dgm:pt>
    <dgm:pt modelId="{645B12B1-82B1-4238-8812-A9F22278BC10}" type="parTrans" cxnId="{E66DED3C-967B-4477-92D7-FB338BCCAE17}">
      <dgm:prSet/>
      <dgm:spPr/>
      <dgm:t>
        <a:bodyPr/>
        <a:lstStyle/>
        <a:p>
          <a:endParaRPr lang="en-US"/>
        </a:p>
      </dgm:t>
    </dgm:pt>
    <dgm:pt modelId="{439BB354-ED07-43DA-90BD-7991A8D64444}" type="sibTrans" cxnId="{E66DED3C-967B-4477-92D7-FB338BCCAE17}">
      <dgm:prSet/>
      <dgm:spPr/>
      <dgm:t>
        <a:bodyPr/>
        <a:lstStyle/>
        <a:p>
          <a:endParaRPr lang="en-US"/>
        </a:p>
      </dgm:t>
    </dgm:pt>
    <dgm:pt modelId="{050CBC7F-4D55-46C5-82D6-C683EEA77F1F}">
      <dgm:prSet/>
      <dgm:spPr/>
      <dgm:t>
        <a:bodyPr/>
        <a:lstStyle/>
        <a:p>
          <a:r>
            <a:rPr lang="en-US"/>
            <a:t>Helps detect ischemia and complications</a:t>
          </a:r>
        </a:p>
      </dgm:t>
    </dgm:pt>
    <dgm:pt modelId="{E9B32DDC-083C-4956-BB6C-E9C8569DB8BE}" type="parTrans" cxnId="{D7AEB38A-E343-4543-B2B3-35C86E369720}">
      <dgm:prSet/>
      <dgm:spPr/>
      <dgm:t>
        <a:bodyPr/>
        <a:lstStyle/>
        <a:p>
          <a:endParaRPr lang="en-US"/>
        </a:p>
      </dgm:t>
    </dgm:pt>
    <dgm:pt modelId="{89F1146F-5C9B-4276-B74D-D6F89E5B428D}" type="sibTrans" cxnId="{D7AEB38A-E343-4543-B2B3-35C86E369720}">
      <dgm:prSet/>
      <dgm:spPr/>
      <dgm:t>
        <a:bodyPr/>
        <a:lstStyle/>
        <a:p>
          <a:endParaRPr lang="en-US"/>
        </a:p>
      </dgm:t>
    </dgm:pt>
    <dgm:pt modelId="{2F6FFF5A-E155-4649-B242-C2C459D332EC}">
      <dgm:prSet/>
      <dgm:spPr/>
      <dgm:t>
        <a:bodyPr/>
        <a:lstStyle/>
        <a:p>
          <a:r>
            <a:rPr lang="en-US"/>
            <a:t>Guides decision for surgical intervention</a:t>
          </a:r>
        </a:p>
      </dgm:t>
    </dgm:pt>
    <dgm:pt modelId="{1FF0C2C2-A535-4E97-AC91-7D05ED08DF45}" type="parTrans" cxnId="{8E6B9C8A-176A-4AF5-A2FA-73876511C38C}">
      <dgm:prSet/>
      <dgm:spPr/>
      <dgm:t>
        <a:bodyPr/>
        <a:lstStyle/>
        <a:p>
          <a:endParaRPr lang="en-US"/>
        </a:p>
      </dgm:t>
    </dgm:pt>
    <dgm:pt modelId="{A9D0F786-BBFD-4861-9FF3-ED6C086B987E}" type="sibTrans" cxnId="{8E6B9C8A-176A-4AF5-A2FA-73876511C38C}">
      <dgm:prSet/>
      <dgm:spPr/>
      <dgm:t>
        <a:bodyPr/>
        <a:lstStyle/>
        <a:p>
          <a:endParaRPr lang="en-US"/>
        </a:p>
      </dgm:t>
    </dgm:pt>
    <dgm:pt modelId="{7C070B37-279A-3446-8CAB-545344B2D2FA}" type="pres">
      <dgm:prSet presAssocID="{40597725-BA48-40D2-A62F-E20B3522BEFA}" presName="vert0" presStyleCnt="0">
        <dgm:presLayoutVars>
          <dgm:dir/>
          <dgm:animOne val="branch"/>
          <dgm:animLvl val="lvl"/>
        </dgm:presLayoutVars>
      </dgm:prSet>
      <dgm:spPr/>
    </dgm:pt>
    <dgm:pt modelId="{2EB901CF-B9D1-BE48-86C2-7CE36B0C1FD1}" type="pres">
      <dgm:prSet presAssocID="{867CCE10-6565-4AD6-97B8-1819D1189890}" presName="thickLine" presStyleLbl="alignNode1" presStyleIdx="0" presStyleCnt="4"/>
      <dgm:spPr/>
    </dgm:pt>
    <dgm:pt modelId="{97AC1F5C-E84A-9047-966D-907DD9106215}" type="pres">
      <dgm:prSet presAssocID="{867CCE10-6565-4AD6-97B8-1819D1189890}" presName="horz1" presStyleCnt="0"/>
      <dgm:spPr/>
    </dgm:pt>
    <dgm:pt modelId="{F82BEB73-DAE7-0445-BB6B-4156587F77B1}" type="pres">
      <dgm:prSet presAssocID="{867CCE10-6565-4AD6-97B8-1819D1189890}" presName="tx1" presStyleLbl="revTx" presStyleIdx="0" presStyleCnt="4"/>
      <dgm:spPr/>
    </dgm:pt>
    <dgm:pt modelId="{84244D76-11DC-C042-9FD5-752F5394251B}" type="pres">
      <dgm:prSet presAssocID="{867CCE10-6565-4AD6-97B8-1819D1189890}" presName="vert1" presStyleCnt="0"/>
      <dgm:spPr/>
    </dgm:pt>
    <dgm:pt modelId="{3AAFBC9A-3E5B-5642-A9C9-A7DDD3F9B499}" type="pres">
      <dgm:prSet presAssocID="{9A144D86-6114-4218-8F79-00DF2D2B446C}" presName="thickLine" presStyleLbl="alignNode1" presStyleIdx="1" presStyleCnt="4"/>
      <dgm:spPr/>
    </dgm:pt>
    <dgm:pt modelId="{757B4602-F51A-8248-98C0-472AD56EE4F7}" type="pres">
      <dgm:prSet presAssocID="{9A144D86-6114-4218-8F79-00DF2D2B446C}" presName="horz1" presStyleCnt="0"/>
      <dgm:spPr/>
    </dgm:pt>
    <dgm:pt modelId="{961A490C-626A-684F-9FE9-C038A11A89F5}" type="pres">
      <dgm:prSet presAssocID="{9A144D86-6114-4218-8F79-00DF2D2B446C}" presName="tx1" presStyleLbl="revTx" presStyleIdx="1" presStyleCnt="4"/>
      <dgm:spPr/>
    </dgm:pt>
    <dgm:pt modelId="{E54F07D1-FC68-1749-8B1F-6AEC00FE25BB}" type="pres">
      <dgm:prSet presAssocID="{9A144D86-6114-4218-8F79-00DF2D2B446C}" presName="vert1" presStyleCnt="0"/>
      <dgm:spPr/>
    </dgm:pt>
    <dgm:pt modelId="{FC6E6676-B255-CC4C-9AF5-48A952C25604}" type="pres">
      <dgm:prSet presAssocID="{050CBC7F-4D55-46C5-82D6-C683EEA77F1F}" presName="thickLine" presStyleLbl="alignNode1" presStyleIdx="2" presStyleCnt="4"/>
      <dgm:spPr/>
    </dgm:pt>
    <dgm:pt modelId="{F1093E98-E931-334A-836E-D62B116DDF44}" type="pres">
      <dgm:prSet presAssocID="{050CBC7F-4D55-46C5-82D6-C683EEA77F1F}" presName="horz1" presStyleCnt="0"/>
      <dgm:spPr/>
    </dgm:pt>
    <dgm:pt modelId="{C667C2C2-6837-B64D-B4FC-B0CACE7E9E8E}" type="pres">
      <dgm:prSet presAssocID="{050CBC7F-4D55-46C5-82D6-C683EEA77F1F}" presName="tx1" presStyleLbl="revTx" presStyleIdx="2" presStyleCnt="4"/>
      <dgm:spPr/>
    </dgm:pt>
    <dgm:pt modelId="{EEA13DB2-17C0-6F40-B622-E4C2AAF67B57}" type="pres">
      <dgm:prSet presAssocID="{050CBC7F-4D55-46C5-82D6-C683EEA77F1F}" presName="vert1" presStyleCnt="0"/>
      <dgm:spPr/>
    </dgm:pt>
    <dgm:pt modelId="{018E6EFC-5135-8940-A3E2-320E9F1EC1A4}" type="pres">
      <dgm:prSet presAssocID="{2F6FFF5A-E155-4649-B242-C2C459D332EC}" presName="thickLine" presStyleLbl="alignNode1" presStyleIdx="3" presStyleCnt="4"/>
      <dgm:spPr/>
    </dgm:pt>
    <dgm:pt modelId="{F420975E-6E78-DD4B-883C-F00DDEACC461}" type="pres">
      <dgm:prSet presAssocID="{2F6FFF5A-E155-4649-B242-C2C459D332EC}" presName="horz1" presStyleCnt="0"/>
      <dgm:spPr/>
    </dgm:pt>
    <dgm:pt modelId="{40B8448A-4576-E74A-B5E2-920D92BD885B}" type="pres">
      <dgm:prSet presAssocID="{2F6FFF5A-E155-4649-B242-C2C459D332EC}" presName="tx1" presStyleLbl="revTx" presStyleIdx="3" presStyleCnt="4"/>
      <dgm:spPr/>
    </dgm:pt>
    <dgm:pt modelId="{76D065B0-D4B6-F34C-94D5-C3615A77FAC3}" type="pres">
      <dgm:prSet presAssocID="{2F6FFF5A-E155-4649-B242-C2C459D332EC}" presName="vert1" presStyleCnt="0"/>
      <dgm:spPr/>
    </dgm:pt>
  </dgm:ptLst>
  <dgm:cxnLst>
    <dgm:cxn modelId="{1752EC0F-0A41-4286-9E26-B5A8F81EA4C2}" srcId="{40597725-BA48-40D2-A62F-E20B3522BEFA}" destId="{867CCE10-6565-4AD6-97B8-1819D1189890}" srcOrd="0" destOrd="0" parTransId="{51D9D9F4-E504-4468-9618-D2207FF6FCA0}" sibTransId="{DBA1DFF7-AEFB-4BED-98D3-C479F8E2A64E}"/>
    <dgm:cxn modelId="{E66DED3C-967B-4477-92D7-FB338BCCAE17}" srcId="{40597725-BA48-40D2-A62F-E20B3522BEFA}" destId="{9A144D86-6114-4218-8F79-00DF2D2B446C}" srcOrd="1" destOrd="0" parTransId="{645B12B1-82B1-4238-8812-A9F22278BC10}" sibTransId="{439BB354-ED07-43DA-90BD-7991A8D64444}"/>
    <dgm:cxn modelId="{5AA7C56C-4FC6-1C46-8342-FD9F0B318EB8}" type="presOf" srcId="{9A144D86-6114-4218-8F79-00DF2D2B446C}" destId="{961A490C-626A-684F-9FE9-C038A11A89F5}" srcOrd="0" destOrd="0" presId="urn:microsoft.com/office/officeart/2008/layout/LinedList"/>
    <dgm:cxn modelId="{CC7A547F-189F-384C-9E69-96F9F266E644}" type="presOf" srcId="{40597725-BA48-40D2-A62F-E20B3522BEFA}" destId="{7C070B37-279A-3446-8CAB-545344B2D2FA}" srcOrd="0" destOrd="0" presId="urn:microsoft.com/office/officeart/2008/layout/LinedList"/>
    <dgm:cxn modelId="{8E6B9C8A-176A-4AF5-A2FA-73876511C38C}" srcId="{40597725-BA48-40D2-A62F-E20B3522BEFA}" destId="{2F6FFF5A-E155-4649-B242-C2C459D332EC}" srcOrd="3" destOrd="0" parTransId="{1FF0C2C2-A535-4E97-AC91-7D05ED08DF45}" sibTransId="{A9D0F786-BBFD-4861-9FF3-ED6C086B987E}"/>
    <dgm:cxn modelId="{D7AEB38A-E343-4543-B2B3-35C86E369720}" srcId="{40597725-BA48-40D2-A62F-E20B3522BEFA}" destId="{050CBC7F-4D55-46C5-82D6-C683EEA77F1F}" srcOrd="2" destOrd="0" parTransId="{E9B32DDC-083C-4956-BB6C-E9C8569DB8BE}" sibTransId="{89F1146F-5C9B-4276-B74D-D6F89E5B428D}"/>
    <dgm:cxn modelId="{A1E14BA9-373F-7240-B2A1-21FCDA547F8B}" type="presOf" srcId="{2F6FFF5A-E155-4649-B242-C2C459D332EC}" destId="{40B8448A-4576-E74A-B5E2-920D92BD885B}" srcOrd="0" destOrd="0" presId="urn:microsoft.com/office/officeart/2008/layout/LinedList"/>
    <dgm:cxn modelId="{8D6BB9B0-AC41-F04B-BB83-531625EAB4B4}" type="presOf" srcId="{867CCE10-6565-4AD6-97B8-1819D1189890}" destId="{F82BEB73-DAE7-0445-BB6B-4156587F77B1}" srcOrd="0" destOrd="0" presId="urn:microsoft.com/office/officeart/2008/layout/LinedList"/>
    <dgm:cxn modelId="{95A963D1-3781-844A-8D82-11C8A904A3C1}" type="presOf" srcId="{050CBC7F-4D55-46C5-82D6-C683EEA77F1F}" destId="{C667C2C2-6837-B64D-B4FC-B0CACE7E9E8E}" srcOrd="0" destOrd="0" presId="urn:microsoft.com/office/officeart/2008/layout/LinedList"/>
    <dgm:cxn modelId="{449A6965-1ED1-0E4A-95F3-E10DEC1C2E18}" type="presParOf" srcId="{7C070B37-279A-3446-8CAB-545344B2D2FA}" destId="{2EB901CF-B9D1-BE48-86C2-7CE36B0C1FD1}" srcOrd="0" destOrd="0" presId="urn:microsoft.com/office/officeart/2008/layout/LinedList"/>
    <dgm:cxn modelId="{0C9B4D32-58FF-274F-8E14-3A014A635C9F}" type="presParOf" srcId="{7C070B37-279A-3446-8CAB-545344B2D2FA}" destId="{97AC1F5C-E84A-9047-966D-907DD9106215}" srcOrd="1" destOrd="0" presId="urn:microsoft.com/office/officeart/2008/layout/LinedList"/>
    <dgm:cxn modelId="{D1715894-8766-054A-9FF6-9641CF2E89A5}" type="presParOf" srcId="{97AC1F5C-E84A-9047-966D-907DD9106215}" destId="{F82BEB73-DAE7-0445-BB6B-4156587F77B1}" srcOrd="0" destOrd="0" presId="urn:microsoft.com/office/officeart/2008/layout/LinedList"/>
    <dgm:cxn modelId="{20273CBC-823C-DB46-87C8-CABDB4E6D938}" type="presParOf" srcId="{97AC1F5C-E84A-9047-966D-907DD9106215}" destId="{84244D76-11DC-C042-9FD5-752F5394251B}" srcOrd="1" destOrd="0" presId="urn:microsoft.com/office/officeart/2008/layout/LinedList"/>
    <dgm:cxn modelId="{6B74846D-07D1-0446-99A6-6F4A6AEAE438}" type="presParOf" srcId="{7C070B37-279A-3446-8CAB-545344B2D2FA}" destId="{3AAFBC9A-3E5B-5642-A9C9-A7DDD3F9B499}" srcOrd="2" destOrd="0" presId="urn:microsoft.com/office/officeart/2008/layout/LinedList"/>
    <dgm:cxn modelId="{8BE75F3D-8293-FA40-81F2-E39A1761FBFF}" type="presParOf" srcId="{7C070B37-279A-3446-8CAB-545344B2D2FA}" destId="{757B4602-F51A-8248-98C0-472AD56EE4F7}" srcOrd="3" destOrd="0" presId="urn:microsoft.com/office/officeart/2008/layout/LinedList"/>
    <dgm:cxn modelId="{D2072AD0-2612-2743-812C-01566569BDEB}" type="presParOf" srcId="{757B4602-F51A-8248-98C0-472AD56EE4F7}" destId="{961A490C-626A-684F-9FE9-C038A11A89F5}" srcOrd="0" destOrd="0" presId="urn:microsoft.com/office/officeart/2008/layout/LinedList"/>
    <dgm:cxn modelId="{B4CDDADD-F649-4944-9BC2-8164BD94C453}" type="presParOf" srcId="{757B4602-F51A-8248-98C0-472AD56EE4F7}" destId="{E54F07D1-FC68-1749-8B1F-6AEC00FE25BB}" srcOrd="1" destOrd="0" presId="urn:microsoft.com/office/officeart/2008/layout/LinedList"/>
    <dgm:cxn modelId="{E454DF54-031F-0246-8AC2-3EC7F13FF57B}" type="presParOf" srcId="{7C070B37-279A-3446-8CAB-545344B2D2FA}" destId="{FC6E6676-B255-CC4C-9AF5-48A952C25604}" srcOrd="4" destOrd="0" presId="urn:microsoft.com/office/officeart/2008/layout/LinedList"/>
    <dgm:cxn modelId="{C0817C9E-E436-BC48-B945-27E4FA9B1465}" type="presParOf" srcId="{7C070B37-279A-3446-8CAB-545344B2D2FA}" destId="{F1093E98-E931-334A-836E-D62B116DDF44}" srcOrd="5" destOrd="0" presId="urn:microsoft.com/office/officeart/2008/layout/LinedList"/>
    <dgm:cxn modelId="{58304169-8FFF-C642-B1C0-CE1451217B0A}" type="presParOf" srcId="{F1093E98-E931-334A-836E-D62B116DDF44}" destId="{C667C2C2-6837-B64D-B4FC-B0CACE7E9E8E}" srcOrd="0" destOrd="0" presId="urn:microsoft.com/office/officeart/2008/layout/LinedList"/>
    <dgm:cxn modelId="{981FF2BD-60F5-2B40-8EE1-0B1631957E5B}" type="presParOf" srcId="{F1093E98-E931-334A-836E-D62B116DDF44}" destId="{EEA13DB2-17C0-6F40-B622-E4C2AAF67B57}" srcOrd="1" destOrd="0" presId="urn:microsoft.com/office/officeart/2008/layout/LinedList"/>
    <dgm:cxn modelId="{BABE1E41-4BC5-E74C-B4B0-372CD0C03F64}" type="presParOf" srcId="{7C070B37-279A-3446-8CAB-545344B2D2FA}" destId="{018E6EFC-5135-8940-A3E2-320E9F1EC1A4}" srcOrd="6" destOrd="0" presId="urn:microsoft.com/office/officeart/2008/layout/LinedList"/>
    <dgm:cxn modelId="{D439BD7C-F624-3A4A-8200-010B47876ADB}" type="presParOf" srcId="{7C070B37-279A-3446-8CAB-545344B2D2FA}" destId="{F420975E-6E78-DD4B-883C-F00DDEACC461}" srcOrd="7" destOrd="0" presId="urn:microsoft.com/office/officeart/2008/layout/LinedList"/>
    <dgm:cxn modelId="{3CB7BD0B-D5DF-464B-8A06-48C47FC2E314}" type="presParOf" srcId="{F420975E-6E78-DD4B-883C-F00DDEACC461}" destId="{40B8448A-4576-E74A-B5E2-920D92BD885B}" srcOrd="0" destOrd="0" presId="urn:microsoft.com/office/officeart/2008/layout/LinedList"/>
    <dgm:cxn modelId="{3B19C555-3DF1-5048-A8C3-36616344B118}" type="presParOf" srcId="{F420975E-6E78-DD4B-883C-F00DDEACC461}" destId="{76D065B0-D4B6-F34C-94D5-C3615A77FAC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87EA08D-0B67-43DE-990F-CC232AC7ABA1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61D8163-8050-4932-B579-04A33EB657F7}">
      <dgm:prSet/>
      <dgm:spPr/>
      <dgm:t>
        <a:bodyPr/>
        <a:lstStyle/>
        <a:p>
          <a:r>
            <a:rPr lang="en-US"/>
            <a:t>Nasogastric tube for decompression inserted</a:t>
          </a:r>
        </a:p>
      </dgm:t>
    </dgm:pt>
    <dgm:pt modelId="{7A388BDB-F842-47E8-98CD-062817482C94}" type="parTrans" cxnId="{978964DE-2820-4DB3-9136-6F3B6090CC11}">
      <dgm:prSet/>
      <dgm:spPr/>
      <dgm:t>
        <a:bodyPr/>
        <a:lstStyle/>
        <a:p>
          <a:endParaRPr lang="en-US"/>
        </a:p>
      </dgm:t>
    </dgm:pt>
    <dgm:pt modelId="{FC51B18C-49D4-4534-B945-CF036B58E48B}" type="sibTrans" cxnId="{978964DE-2820-4DB3-9136-6F3B6090CC11}">
      <dgm:prSet/>
      <dgm:spPr/>
      <dgm:t>
        <a:bodyPr/>
        <a:lstStyle/>
        <a:p>
          <a:endParaRPr lang="en-US"/>
        </a:p>
      </dgm:t>
    </dgm:pt>
    <dgm:pt modelId="{BD5B4470-0398-49BA-9A72-B6ADD19AB952}">
      <dgm:prSet/>
      <dgm:spPr/>
      <dgm:t>
        <a:bodyPr/>
        <a:lstStyle/>
        <a:p>
          <a:r>
            <a:rPr lang="en-US"/>
            <a:t>Fluid resuscitation with saline or Hartmann’s</a:t>
          </a:r>
        </a:p>
      </dgm:t>
    </dgm:pt>
    <dgm:pt modelId="{F26CF63C-09AA-456E-8114-24BDD1115FDF}" type="parTrans" cxnId="{EC2D7980-2068-44C5-B1B0-22B56F32180F}">
      <dgm:prSet/>
      <dgm:spPr/>
      <dgm:t>
        <a:bodyPr/>
        <a:lstStyle/>
        <a:p>
          <a:endParaRPr lang="en-US"/>
        </a:p>
      </dgm:t>
    </dgm:pt>
    <dgm:pt modelId="{6F94C939-46A4-48D0-8B04-13EE52859BF0}" type="sibTrans" cxnId="{EC2D7980-2068-44C5-B1B0-22B56F32180F}">
      <dgm:prSet/>
      <dgm:spPr/>
      <dgm:t>
        <a:bodyPr/>
        <a:lstStyle/>
        <a:p>
          <a:endParaRPr lang="en-US"/>
        </a:p>
      </dgm:t>
    </dgm:pt>
    <dgm:pt modelId="{920D89A0-0938-469F-91C5-DF0EF1C2CB4E}">
      <dgm:prSet/>
      <dgm:spPr/>
      <dgm:t>
        <a:bodyPr/>
        <a:lstStyle/>
        <a:p>
          <a:r>
            <a:rPr lang="en-US"/>
            <a:t>Correct electrolyte imbalance promptly</a:t>
          </a:r>
        </a:p>
      </dgm:t>
    </dgm:pt>
    <dgm:pt modelId="{4237A024-CBC4-41BD-9758-21FF7C95D02C}" type="parTrans" cxnId="{A502CAD1-2B6E-47F6-A177-26D1A4D4B771}">
      <dgm:prSet/>
      <dgm:spPr/>
      <dgm:t>
        <a:bodyPr/>
        <a:lstStyle/>
        <a:p>
          <a:endParaRPr lang="en-US"/>
        </a:p>
      </dgm:t>
    </dgm:pt>
    <dgm:pt modelId="{22E1DDA4-2A5D-47CF-9865-1B934DAC5430}" type="sibTrans" cxnId="{A502CAD1-2B6E-47F6-A177-26D1A4D4B771}">
      <dgm:prSet/>
      <dgm:spPr/>
      <dgm:t>
        <a:bodyPr/>
        <a:lstStyle/>
        <a:p>
          <a:endParaRPr lang="en-US"/>
        </a:p>
      </dgm:t>
    </dgm:pt>
    <dgm:pt modelId="{024C76BD-61B0-4287-A3A8-91CF1A123AB8}">
      <dgm:prSet/>
      <dgm:spPr/>
      <dgm:t>
        <a:bodyPr/>
        <a:lstStyle/>
        <a:p>
          <a:r>
            <a:rPr lang="en-US"/>
            <a:t>Monitor urine output and vital signs</a:t>
          </a:r>
        </a:p>
      </dgm:t>
    </dgm:pt>
    <dgm:pt modelId="{7E9EC637-1A47-4742-AB6A-01F20D6EA470}" type="parTrans" cxnId="{071BFD67-104A-4577-BA19-626AF832C7BB}">
      <dgm:prSet/>
      <dgm:spPr/>
      <dgm:t>
        <a:bodyPr/>
        <a:lstStyle/>
        <a:p>
          <a:endParaRPr lang="en-US"/>
        </a:p>
      </dgm:t>
    </dgm:pt>
    <dgm:pt modelId="{3BF1ABDA-C444-44C7-93B1-A8B4F18ADDD5}" type="sibTrans" cxnId="{071BFD67-104A-4577-BA19-626AF832C7BB}">
      <dgm:prSet/>
      <dgm:spPr/>
      <dgm:t>
        <a:bodyPr/>
        <a:lstStyle/>
        <a:p>
          <a:endParaRPr lang="en-US"/>
        </a:p>
      </dgm:t>
    </dgm:pt>
    <dgm:pt modelId="{EE90D90B-9EE9-1847-B59A-F5355494222B}" type="pres">
      <dgm:prSet presAssocID="{A87EA08D-0B67-43DE-990F-CC232AC7ABA1}" presName="linear" presStyleCnt="0">
        <dgm:presLayoutVars>
          <dgm:animLvl val="lvl"/>
          <dgm:resizeHandles val="exact"/>
        </dgm:presLayoutVars>
      </dgm:prSet>
      <dgm:spPr/>
    </dgm:pt>
    <dgm:pt modelId="{8154AE28-4091-7C4F-8524-296553C6DBEA}" type="pres">
      <dgm:prSet presAssocID="{161D8163-8050-4932-B579-04A33EB657F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C684A53-EEA6-D34D-BCE3-954EB3CFAEBD}" type="pres">
      <dgm:prSet presAssocID="{FC51B18C-49D4-4534-B945-CF036B58E48B}" presName="spacer" presStyleCnt="0"/>
      <dgm:spPr/>
    </dgm:pt>
    <dgm:pt modelId="{793762A7-1995-7440-8597-922C0BA12744}" type="pres">
      <dgm:prSet presAssocID="{BD5B4470-0398-49BA-9A72-B6ADD19AB95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DA92307-0398-4346-BA0F-0D00FCE8BE63}" type="pres">
      <dgm:prSet presAssocID="{6F94C939-46A4-48D0-8B04-13EE52859BF0}" presName="spacer" presStyleCnt="0"/>
      <dgm:spPr/>
    </dgm:pt>
    <dgm:pt modelId="{80C83A62-718F-3548-B2AD-583D30F13599}" type="pres">
      <dgm:prSet presAssocID="{920D89A0-0938-469F-91C5-DF0EF1C2CB4E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C6395B0-FEA1-264B-8015-D8A9F8C8A23C}" type="pres">
      <dgm:prSet presAssocID="{22E1DDA4-2A5D-47CF-9865-1B934DAC5430}" presName="spacer" presStyleCnt="0"/>
      <dgm:spPr/>
    </dgm:pt>
    <dgm:pt modelId="{896C66DD-B729-9E44-BEA7-10B5BF09886F}" type="pres">
      <dgm:prSet presAssocID="{024C76BD-61B0-4287-A3A8-91CF1A123AB8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9F6C9551-092F-734F-9A04-90BB5402D2CC}" type="presOf" srcId="{920D89A0-0938-469F-91C5-DF0EF1C2CB4E}" destId="{80C83A62-718F-3548-B2AD-583D30F13599}" srcOrd="0" destOrd="0" presId="urn:microsoft.com/office/officeart/2005/8/layout/vList2"/>
    <dgm:cxn modelId="{071BFD67-104A-4577-BA19-626AF832C7BB}" srcId="{A87EA08D-0B67-43DE-990F-CC232AC7ABA1}" destId="{024C76BD-61B0-4287-A3A8-91CF1A123AB8}" srcOrd="3" destOrd="0" parTransId="{7E9EC637-1A47-4742-AB6A-01F20D6EA470}" sibTransId="{3BF1ABDA-C444-44C7-93B1-A8B4F18ADDD5}"/>
    <dgm:cxn modelId="{4C01EE6B-8C64-194A-9E7F-6A2968810CB0}" type="presOf" srcId="{024C76BD-61B0-4287-A3A8-91CF1A123AB8}" destId="{896C66DD-B729-9E44-BEA7-10B5BF09886F}" srcOrd="0" destOrd="0" presId="urn:microsoft.com/office/officeart/2005/8/layout/vList2"/>
    <dgm:cxn modelId="{EC2D7980-2068-44C5-B1B0-22B56F32180F}" srcId="{A87EA08D-0B67-43DE-990F-CC232AC7ABA1}" destId="{BD5B4470-0398-49BA-9A72-B6ADD19AB952}" srcOrd="1" destOrd="0" parTransId="{F26CF63C-09AA-456E-8114-24BDD1115FDF}" sibTransId="{6F94C939-46A4-48D0-8B04-13EE52859BF0}"/>
    <dgm:cxn modelId="{51D7859A-8497-A846-B812-A1F667A14397}" type="presOf" srcId="{161D8163-8050-4932-B579-04A33EB657F7}" destId="{8154AE28-4091-7C4F-8524-296553C6DBEA}" srcOrd="0" destOrd="0" presId="urn:microsoft.com/office/officeart/2005/8/layout/vList2"/>
    <dgm:cxn modelId="{00064CC1-08D2-ED4E-A944-C12E5471AF61}" type="presOf" srcId="{A87EA08D-0B67-43DE-990F-CC232AC7ABA1}" destId="{EE90D90B-9EE9-1847-B59A-F5355494222B}" srcOrd="0" destOrd="0" presId="urn:microsoft.com/office/officeart/2005/8/layout/vList2"/>
    <dgm:cxn modelId="{E418FBCF-7B6C-074F-A891-6B1F8C3B50EC}" type="presOf" srcId="{BD5B4470-0398-49BA-9A72-B6ADD19AB952}" destId="{793762A7-1995-7440-8597-922C0BA12744}" srcOrd="0" destOrd="0" presId="urn:microsoft.com/office/officeart/2005/8/layout/vList2"/>
    <dgm:cxn modelId="{A502CAD1-2B6E-47F6-A177-26D1A4D4B771}" srcId="{A87EA08D-0B67-43DE-990F-CC232AC7ABA1}" destId="{920D89A0-0938-469F-91C5-DF0EF1C2CB4E}" srcOrd="2" destOrd="0" parTransId="{4237A024-CBC4-41BD-9758-21FF7C95D02C}" sibTransId="{22E1DDA4-2A5D-47CF-9865-1B934DAC5430}"/>
    <dgm:cxn modelId="{978964DE-2820-4DB3-9136-6F3B6090CC11}" srcId="{A87EA08D-0B67-43DE-990F-CC232AC7ABA1}" destId="{161D8163-8050-4932-B579-04A33EB657F7}" srcOrd="0" destOrd="0" parTransId="{7A388BDB-F842-47E8-98CD-062817482C94}" sibTransId="{FC51B18C-49D4-4534-B945-CF036B58E48B}"/>
    <dgm:cxn modelId="{8D4D4505-2387-6843-9001-9380F43E8147}" type="presParOf" srcId="{EE90D90B-9EE9-1847-B59A-F5355494222B}" destId="{8154AE28-4091-7C4F-8524-296553C6DBEA}" srcOrd="0" destOrd="0" presId="urn:microsoft.com/office/officeart/2005/8/layout/vList2"/>
    <dgm:cxn modelId="{D2DF2B9C-412F-1847-87E7-BE539613A769}" type="presParOf" srcId="{EE90D90B-9EE9-1847-B59A-F5355494222B}" destId="{CC684A53-EEA6-D34D-BCE3-954EB3CFAEBD}" srcOrd="1" destOrd="0" presId="urn:microsoft.com/office/officeart/2005/8/layout/vList2"/>
    <dgm:cxn modelId="{CFDA07C1-7F3E-D649-9B86-A9857AA1682D}" type="presParOf" srcId="{EE90D90B-9EE9-1847-B59A-F5355494222B}" destId="{793762A7-1995-7440-8597-922C0BA12744}" srcOrd="2" destOrd="0" presId="urn:microsoft.com/office/officeart/2005/8/layout/vList2"/>
    <dgm:cxn modelId="{16FEB83D-825A-5942-B9E5-6086AD65CB20}" type="presParOf" srcId="{EE90D90B-9EE9-1847-B59A-F5355494222B}" destId="{BDA92307-0398-4346-BA0F-0D00FCE8BE63}" srcOrd="3" destOrd="0" presId="urn:microsoft.com/office/officeart/2005/8/layout/vList2"/>
    <dgm:cxn modelId="{0C6D8027-4D9E-3744-AF60-398FFE062246}" type="presParOf" srcId="{EE90D90B-9EE9-1847-B59A-F5355494222B}" destId="{80C83A62-718F-3548-B2AD-583D30F13599}" srcOrd="4" destOrd="0" presId="urn:microsoft.com/office/officeart/2005/8/layout/vList2"/>
    <dgm:cxn modelId="{2CC4E9B6-3B1E-2540-A105-734D627E190B}" type="presParOf" srcId="{EE90D90B-9EE9-1847-B59A-F5355494222B}" destId="{6C6395B0-FEA1-264B-8015-D8A9F8C8A23C}" srcOrd="5" destOrd="0" presId="urn:microsoft.com/office/officeart/2005/8/layout/vList2"/>
    <dgm:cxn modelId="{2EFDE34E-6CAD-D147-8FC2-3A804BB0B6D1}" type="presParOf" srcId="{EE90D90B-9EE9-1847-B59A-F5355494222B}" destId="{896C66DD-B729-9E44-BEA7-10B5BF0988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3F9C3A-54D8-43E9-AAA2-4534E1337D1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6FAA1BF2-E92E-4906-AB98-8E45CBC733FC}">
      <dgm:prSet/>
      <dgm:spPr/>
      <dgm:t>
        <a:bodyPr/>
        <a:lstStyle/>
        <a:p>
          <a:r>
            <a:rPr lang="en-US"/>
            <a:t>Strangulation requires immediate surgical intervention</a:t>
          </a:r>
        </a:p>
      </dgm:t>
    </dgm:pt>
    <dgm:pt modelId="{B115253C-BCFC-48EB-9F4D-D1BAF21F0E51}" type="parTrans" cxnId="{107EBC7F-B631-487F-A9C9-D22B8F4A0594}">
      <dgm:prSet/>
      <dgm:spPr/>
      <dgm:t>
        <a:bodyPr/>
        <a:lstStyle/>
        <a:p>
          <a:endParaRPr lang="en-US"/>
        </a:p>
      </dgm:t>
    </dgm:pt>
    <dgm:pt modelId="{EAF28D25-4B4B-4F0D-AA7C-5C5907679001}" type="sibTrans" cxnId="{107EBC7F-B631-487F-A9C9-D22B8F4A0594}">
      <dgm:prSet/>
      <dgm:spPr/>
      <dgm:t>
        <a:bodyPr/>
        <a:lstStyle/>
        <a:p>
          <a:endParaRPr lang="en-US"/>
        </a:p>
      </dgm:t>
    </dgm:pt>
    <dgm:pt modelId="{0259C962-2E22-423D-B14F-CA8E500E5506}">
      <dgm:prSet/>
      <dgm:spPr/>
      <dgm:t>
        <a:bodyPr/>
        <a:lstStyle/>
        <a:p>
          <a:r>
            <a:rPr lang="en-US"/>
            <a:t>Obstructed hernia needs urgent operation</a:t>
          </a:r>
        </a:p>
      </dgm:t>
    </dgm:pt>
    <dgm:pt modelId="{DBBA4BE3-9265-43A9-9B9B-F6CFEA9EB2FA}" type="parTrans" cxnId="{767FF2E4-FE40-457C-8BB6-9AF493CEA54B}">
      <dgm:prSet/>
      <dgm:spPr/>
      <dgm:t>
        <a:bodyPr/>
        <a:lstStyle/>
        <a:p>
          <a:endParaRPr lang="en-US"/>
        </a:p>
      </dgm:t>
    </dgm:pt>
    <dgm:pt modelId="{52E2443F-C1AD-46A6-91F7-0B13B1AF12D0}" type="sibTrans" cxnId="{767FF2E4-FE40-457C-8BB6-9AF493CEA54B}">
      <dgm:prSet/>
      <dgm:spPr/>
      <dgm:t>
        <a:bodyPr/>
        <a:lstStyle/>
        <a:p>
          <a:endParaRPr lang="en-US"/>
        </a:p>
      </dgm:t>
    </dgm:pt>
    <dgm:pt modelId="{D69C2AA8-ADA8-4C72-8309-D9D05CA290A9}">
      <dgm:prSet/>
      <dgm:spPr/>
      <dgm:t>
        <a:bodyPr/>
        <a:lstStyle/>
        <a:p>
          <a:r>
            <a:rPr lang="en-US"/>
            <a:t>Failure of conservative treatment indicates surgery</a:t>
          </a:r>
        </a:p>
      </dgm:t>
    </dgm:pt>
    <dgm:pt modelId="{331C57A7-12A5-4344-82B6-677096AFD97F}" type="parTrans" cxnId="{1C7032C3-016D-4EF7-B0CA-3A491A8456CA}">
      <dgm:prSet/>
      <dgm:spPr/>
      <dgm:t>
        <a:bodyPr/>
        <a:lstStyle/>
        <a:p>
          <a:endParaRPr lang="en-US"/>
        </a:p>
      </dgm:t>
    </dgm:pt>
    <dgm:pt modelId="{0CA18202-B8F6-4A6E-849D-C7BE05AC9714}" type="sibTrans" cxnId="{1C7032C3-016D-4EF7-B0CA-3A491A8456CA}">
      <dgm:prSet/>
      <dgm:spPr/>
      <dgm:t>
        <a:bodyPr/>
        <a:lstStyle/>
        <a:p>
          <a:endParaRPr lang="en-US"/>
        </a:p>
      </dgm:t>
    </dgm:pt>
    <dgm:pt modelId="{1FFA9C7A-63A3-46CC-A681-012BF9C11715}">
      <dgm:prSet/>
      <dgm:spPr/>
      <dgm:t>
        <a:bodyPr/>
        <a:lstStyle/>
        <a:p>
          <a:r>
            <a:rPr lang="en-US"/>
            <a:t>Closed-loop obstruction always requires surgery</a:t>
          </a:r>
        </a:p>
      </dgm:t>
    </dgm:pt>
    <dgm:pt modelId="{75609B73-46BD-4C11-B960-80C917CF9FA8}" type="parTrans" cxnId="{95E04948-75B9-4D5F-851F-853746856CD4}">
      <dgm:prSet/>
      <dgm:spPr/>
      <dgm:t>
        <a:bodyPr/>
        <a:lstStyle/>
        <a:p>
          <a:endParaRPr lang="en-US"/>
        </a:p>
      </dgm:t>
    </dgm:pt>
    <dgm:pt modelId="{63341BB7-8617-4439-8B94-C0CD9FD96F11}" type="sibTrans" cxnId="{95E04948-75B9-4D5F-851F-853746856CD4}">
      <dgm:prSet/>
      <dgm:spPr/>
      <dgm:t>
        <a:bodyPr/>
        <a:lstStyle/>
        <a:p>
          <a:endParaRPr lang="en-US"/>
        </a:p>
      </dgm:t>
    </dgm:pt>
    <dgm:pt modelId="{11F7B7BE-CE42-574A-8F88-05F0429A588B}" type="pres">
      <dgm:prSet presAssocID="{6B3F9C3A-54D8-43E9-AAA2-4534E1337D12}" presName="vert0" presStyleCnt="0">
        <dgm:presLayoutVars>
          <dgm:dir/>
          <dgm:animOne val="branch"/>
          <dgm:animLvl val="lvl"/>
        </dgm:presLayoutVars>
      </dgm:prSet>
      <dgm:spPr/>
    </dgm:pt>
    <dgm:pt modelId="{90CC5765-F9B6-E740-829E-069F32C9D2A9}" type="pres">
      <dgm:prSet presAssocID="{6FAA1BF2-E92E-4906-AB98-8E45CBC733FC}" presName="thickLine" presStyleLbl="alignNode1" presStyleIdx="0" presStyleCnt="4"/>
      <dgm:spPr/>
    </dgm:pt>
    <dgm:pt modelId="{B183438C-8D84-C642-888E-B6A94C8F03AC}" type="pres">
      <dgm:prSet presAssocID="{6FAA1BF2-E92E-4906-AB98-8E45CBC733FC}" presName="horz1" presStyleCnt="0"/>
      <dgm:spPr/>
    </dgm:pt>
    <dgm:pt modelId="{67671FD6-4CCB-9243-B58B-6002249AEEBC}" type="pres">
      <dgm:prSet presAssocID="{6FAA1BF2-E92E-4906-AB98-8E45CBC733FC}" presName="tx1" presStyleLbl="revTx" presStyleIdx="0" presStyleCnt="4"/>
      <dgm:spPr/>
    </dgm:pt>
    <dgm:pt modelId="{C5CBFCDA-8DB5-CA4F-A520-2EFBF3C4DBDE}" type="pres">
      <dgm:prSet presAssocID="{6FAA1BF2-E92E-4906-AB98-8E45CBC733FC}" presName="vert1" presStyleCnt="0"/>
      <dgm:spPr/>
    </dgm:pt>
    <dgm:pt modelId="{07C8CAD1-D7C9-874D-ADDA-CC65CBB2AD4A}" type="pres">
      <dgm:prSet presAssocID="{0259C962-2E22-423D-B14F-CA8E500E5506}" presName="thickLine" presStyleLbl="alignNode1" presStyleIdx="1" presStyleCnt="4"/>
      <dgm:spPr/>
    </dgm:pt>
    <dgm:pt modelId="{E1D325B0-74EB-6142-B15C-17D5C05E73E1}" type="pres">
      <dgm:prSet presAssocID="{0259C962-2E22-423D-B14F-CA8E500E5506}" presName="horz1" presStyleCnt="0"/>
      <dgm:spPr/>
    </dgm:pt>
    <dgm:pt modelId="{881A9B1B-900A-D54A-9FC8-693C3B45DE3A}" type="pres">
      <dgm:prSet presAssocID="{0259C962-2E22-423D-B14F-CA8E500E5506}" presName="tx1" presStyleLbl="revTx" presStyleIdx="1" presStyleCnt="4"/>
      <dgm:spPr/>
    </dgm:pt>
    <dgm:pt modelId="{B3BA7481-B76A-6B40-B860-CC02EDA92BFE}" type="pres">
      <dgm:prSet presAssocID="{0259C962-2E22-423D-B14F-CA8E500E5506}" presName="vert1" presStyleCnt="0"/>
      <dgm:spPr/>
    </dgm:pt>
    <dgm:pt modelId="{B056AD96-979F-1248-B4C9-54A66FCE3526}" type="pres">
      <dgm:prSet presAssocID="{D69C2AA8-ADA8-4C72-8309-D9D05CA290A9}" presName="thickLine" presStyleLbl="alignNode1" presStyleIdx="2" presStyleCnt="4"/>
      <dgm:spPr/>
    </dgm:pt>
    <dgm:pt modelId="{AE550B76-E603-DA4D-8809-A8CAE8079BBF}" type="pres">
      <dgm:prSet presAssocID="{D69C2AA8-ADA8-4C72-8309-D9D05CA290A9}" presName="horz1" presStyleCnt="0"/>
      <dgm:spPr/>
    </dgm:pt>
    <dgm:pt modelId="{6EAE3552-CCCF-274A-A74F-BFB98C2A6F00}" type="pres">
      <dgm:prSet presAssocID="{D69C2AA8-ADA8-4C72-8309-D9D05CA290A9}" presName="tx1" presStyleLbl="revTx" presStyleIdx="2" presStyleCnt="4"/>
      <dgm:spPr/>
    </dgm:pt>
    <dgm:pt modelId="{3682448A-A434-5842-963C-E7A83E04747D}" type="pres">
      <dgm:prSet presAssocID="{D69C2AA8-ADA8-4C72-8309-D9D05CA290A9}" presName="vert1" presStyleCnt="0"/>
      <dgm:spPr/>
    </dgm:pt>
    <dgm:pt modelId="{507B59E0-B44A-7644-A242-52C24971BB41}" type="pres">
      <dgm:prSet presAssocID="{1FFA9C7A-63A3-46CC-A681-012BF9C11715}" presName="thickLine" presStyleLbl="alignNode1" presStyleIdx="3" presStyleCnt="4"/>
      <dgm:spPr/>
    </dgm:pt>
    <dgm:pt modelId="{783DB9D9-F697-A449-805D-4D67A28D9AF6}" type="pres">
      <dgm:prSet presAssocID="{1FFA9C7A-63A3-46CC-A681-012BF9C11715}" presName="horz1" presStyleCnt="0"/>
      <dgm:spPr/>
    </dgm:pt>
    <dgm:pt modelId="{C844B847-0D63-7F42-A3A7-B0E26535FBA1}" type="pres">
      <dgm:prSet presAssocID="{1FFA9C7A-63A3-46CC-A681-012BF9C11715}" presName="tx1" presStyleLbl="revTx" presStyleIdx="3" presStyleCnt="4"/>
      <dgm:spPr/>
    </dgm:pt>
    <dgm:pt modelId="{12E260B6-4301-AB46-9D63-1FA423BBC3AD}" type="pres">
      <dgm:prSet presAssocID="{1FFA9C7A-63A3-46CC-A681-012BF9C11715}" presName="vert1" presStyleCnt="0"/>
      <dgm:spPr/>
    </dgm:pt>
  </dgm:ptLst>
  <dgm:cxnLst>
    <dgm:cxn modelId="{F4117F16-E0F3-CB40-BFEB-2C88BD4FA8F9}" type="presOf" srcId="{6FAA1BF2-E92E-4906-AB98-8E45CBC733FC}" destId="{67671FD6-4CCB-9243-B58B-6002249AEEBC}" srcOrd="0" destOrd="0" presId="urn:microsoft.com/office/officeart/2008/layout/LinedList"/>
    <dgm:cxn modelId="{53C0CD17-ACC1-5644-AC19-9B88E9E59E07}" type="presOf" srcId="{6B3F9C3A-54D8-43E9-AAA2-4534E1337D12}" destId="{11F7B7BE-CE42-574A-8F88-05F0429A588B}" srcOrd="0" destOrd="0" presId="urn:microsoft.com/office/officeart/2008/layout/LinedList"/>
    <dgm:cxn modelId="{D65F1520-5932-F344-A2EA-ED47997D8F47}" type="presOf" srcId="{1FFA9C7A-63A3-46CC-A681-012BF9C11715}" destId="{C844B847-0D63-7F42-A3A7-B0E26535FBA1}" srcOrd="0" destOrd="0" presId="urn:microsoft.com/office/officeart/2008/layout/LinedList"/>
    <dgm:cxn modelId="{6D1B1325-25AA-F644-BD60-80F27EDBB9FA}" type="presOf" srcId="{D69C2AA8-ADA8-4C72-8309-D9D05CA290A9}" destId="{6EAE3552-CCCF-274A-A74F-BFB98C2A6F00}" srcOrd="0" destOrd="0" presId="urn:microsoft.com/office/officeart/2008/layout/LinedList"/>
    <dgm:cxn modelId="{C2D18536-0BDF-B141-8058-23F8DFCA7079}" type="presOf" srcId="{0259C962-2E22-423D-B14F-CA8E500E5506}" destId="{881A9B1B-900A-D54A-9FC8-693C3B45DE3A}" srcOrd="0" destOrd="0" presId="urn:microsoft.com/office/officeart/2008/layout/LinedList"/>
    <dgm:cxn modelId="{95E04948-75B9-4D5F-851F-853746856CD4}" srcId="{6B3F9C3A-54D8-43E9-AAA2-4534E1337D12}" destId="{1FFA9C7A-63A3-46CC-A681-012BF9C11715}" srcOrd="3" destOrd="0" parTransId="{75609B73-46BD-4C11-B960-80C917CF9FA8}" sibTransId="{63341BB7-8617-4439-8B94-C0CD9FD96F11}"/>
    <dgm:cxn modelId="{107EBC7F-B631-487F-A9C9-D22B8F4A0594}" srcId="{6B3F9C3A-54D8-43E9-AAA2-4534E1337D12}" destId="{6FAA1BF2-E92E-4906-AB98-8E45CBC733FC}" srcOrd="0" destOrd="0" parTransId="{B115253C-BCFC-48EB-9F4D-D1BAF21F0E51}" sibTransId="{EAF28D25-4B4B-4F0D-AA7C-5C5907679001}"/>
    <dgm:cxn modelId="{1C7032C3-016D-4EF7-B0CA-3A491A8456CA}" srcId="{6B3F9C3A-54D8-43E9-AAA2-4534E1337D12}" destId="{D69C2AA8-ADA8-4C72-8309-D9D05CA290A9}" srcOrd="2" destOrd="0" parTransId="{331C57A7-12A5-4344-82B6-677096AFD97F}" sibTransId="{0CA18202-B8F6-4A6E-849D-C7BE05AC9714}"/>
    <dgm:cxn modelId="{767FF2E4-FE40-457C-8BB6-9AF493CEA54B}" srcId="{6B3F9C3A-54D8-43E9-AAA2-4534E1337D12}" destId="{0259C962-2E22-423D-B14F-CA8E500E5506}" srcOrd="1" destOrd="0" parTransId="{DBBA4BE3-9265-43A9-9B9B-F6CFEA9EB2FA}" sibTransId="{52E2443F-C1AD-46A6-91F7-0B13B1AF12D0}"/>
    <dgm:cxn modelId="{C7373564-C79C-E548-909F-4C3997263F8D}" type="presParOf" srcId="{11F7B7BE-CE42-574A-8F88-05F0429A588B}" destId="{90CC5765-F9B6-E740-829E-069F32C9D2A9}" srcOrd="0" destOrd="0" presId="urn:microsoft.com/office/officeart/2008/layout/LinedList"/>
    <dgm:cxn modelId="{B903DE0D-CC28-6949-823F-A12B0ACBD743}" type="presParOf" srcId="{11F7B7BE-CE42-574A-8F88-05F0429A588B}" destId="{B183438C-8D84-C642-888E-B6A94C8F03AC}" srcOrd="1" destOrd="0" presId="urn:microsoft.com/office/officeart/2008/layout/LinedList"/>
    <dgm:cxn modelId="{3ED148C1-CA39-4743-82D8-F4D6B344E63F}" type="presParOf" srcId="{B183438C-8D84-C642-888E-B6A94C8F03AC}" destId="{67671FD6-4CCB-9243-B58B-6002249AEEBC}" srcOrd="0" destOrd="0" presId="urn:microsoft.com/office/officeart/2008/layout/LinedList"/>
    <dgm:cxn modelId="{FCBADC4B-9835-D44B-8675-C34E864CD3F8}" type="presParOf" srcId="{B183438C-8D84-C642-888E-B6A94C8F03AC}" destId="{C5CBFCDA-8DB5-CA4F-A520-2EFBF3C4DBDE}" srcOrd="1" destOrd="0" presId="urn:microsoft.com/office/officeart/2008/layout/LinedList"/>
    <dgm:cxn modelId="{377CC599-0A4E-5A49-B450-0A185270CC9E}" type="presParOf" srcId="{11F7B7BE-CE42-574A-8F88-05F0429A588B}" destId="{07C8CAD1-D7C9-874D-ADDA-CC65CBB2AD4A}" srcOrd="2" destOrd="0" presId="urn:microsoft.com/office/officeart/2008/layout/LinedList"/>
    <dgm:cxn modelId="{89AAFF05-7207-7845-B1AC-73F7A414F40A}" type="presParOf" srcId="{11F7B7BE-CE42-574A-8F88-05F0429A588B}" destId="{E1D325B0-74EB-6142-B15C-17D5C05E73E1}" srcOrd="3" destOrd="0" presId="urn:microsoft.com/office/officeart/2008/layout/LinedList"/>
    <dgm:cxn modelId="{512ABC9A-8646-D547-A934-24F923D0EDBA}" type="presParOf" srcId="{E1D325B0-74EB-6142-B15C-17D5C05E73E1}" destId="{881A9B1B-900A-D54A-9FC8-693C3B45DE3A}" srcOrd="0" destOrd="0" presId="urn:microsoft.com/office/officeart/2008/layout/LinedList"/>
    <dgm:cxn modelId="{4B123198-89D7-2D46-BB2F-E42096F97CCD}" type="presParOf" srcId="{E1D325B0-74EB-6142-B15C-17D5C05E73E1}" destId="{B3BA7481-B76A-6B40-B860-CC02EDA92BFE}" srcOrd="1" destOrd="0" presId="urn:microsoft.com/office/officeart/2008/layout/LinedList"/>
    <dgm:cxn modelId="{1F533AA4-EB5A-674B-A57B-7C4B77417EB4}" type="presParOf" srcId="{11F7B7BE-CE42-574A-8F88-05F0429A588B}" destId="{B056AD96-979F-1248-B4C9-54A66FCE3526}" srcOrd="4" destOrd="0" presId="urn:microsoft.com/office/officeart/2008/layout/LinedList"/>
    <dgm:cxn modelId="{17B716C5-23F2-7241-A29E-3AAA481DD4EB}" type="presParOf" srcId="{11F7B7BE-CE42-574A-8F88-05F0429A588B}" destId="{AE550B76-E603-DA4D-8809-A8CAE8079BBF}" srcOrd="5" destOrd="0" presId="urn:microsoft.com/office/officeart/2008/layout/LinedList"/>
    <dgm:cxn modelId="{B9822A69-A5A1-6D47-830E-8AA5E5698F7F}" type="presParOf" srcId="{AE550B76-E603-DA4D-8809-A8CAE8079BBF}" destId="{6EAE3552-CCCF-274A-A74F-BFB98C2A6F00}" srcOrd="0" destOrd="0" presId="urn:microsoft.com/office/officeart/2008/layout/LinedList"/>
    <dgm:cxn modelId="{37B6F187-F4F0-2443-9135-7AC6D004420D}" type="presParOf" srcId="{AE550B76-E603-DA4D-8809-A8CAE8079BBF}" destId="{3682448A-A434-5842-963C-E7A83E04747D}" srcOrd="1" destOrd="0" presId="urn:microsoft.com/office/officeart/2008/layout/LinedList"/>
    <dgm:cxn modelId="{2CF42CBB-56F9-B643-8496-79BD9ED62515}" type="presParOf" srcId="{11F7B7BE-CE42-574A-8F88-05F0429A588B}" destId="{507B59E0-B44A-7644-A242-52C24971BB41}" srcOrd="6" destOrd="0" presId="urn:microsoft.com/office/officeart/2008/layout/LinedList"/>
    <dgm:cxn modelId="{91039DF2-5DF9-2846-AD98-E15B1E5827A1}" type="presParOf" srcId="{11F7B7BE-CE42-574A-8F88-05F0429A588B}" destId="{783DB9D9-F697-A449-805D-4D67A28D9AF6}" srcOrd="7" destOrd="0" presId="urn:microsoft.com/office/officeart/2008/layout/LinedList"/>
    <dgm:cxn modelId="{44EE54BC-2E74-C74D-8EE4-DD4DD7CD31CC}" type="presParOf" srcId="{783DB9D9-F697-A449-805D-4D67A28D9AF6}" destId="{C844B847-0D63-7F42-A3A7-B0E26535FBA1}" srcOrd="0" destOrd="0" presId="urn:microsoft.com/office/officeart/2008/layout/LinedList"/>
    <dgm:cxn modelId="{EBB7FA68-3F64-B44C-9BB1-525DB9C0EF70}" type="presParOf" srcId="{783DB9D9-F697-A449-805D-4D67A28D9AF6}" destId="{12E260B6-4301-AB46-9D63-1FA423BBC3A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A387BC7-720A-4E37-826F-664079860A72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B0371759-A859-405A-99C4-265A270ACEBF}">
      <dgm:prSet/>
      <dgm:spPr/>
      <dgm:t>
        <a:bodyPr/>
        <a:lstStyle/>
        <a:p>
          <a:r>
            <a:rPr lang="en-US"/>
            <a:t>Initial</a:t>
          </a:r>
        </a:p>
      </dgm:t>
    </dgm:pt>
    <dgm:pt modelId="{53FBEB8F-AB29-4D33-9314-C5EE8D6F2ADB}" type="parTrans" cxnId="{1823F587-A7E7-4894-95BC-713CC92D56E0}">
      <dgm:prSet/>
      <dgm:spPr/>
      <dgm:t>
        <a:bodyPr/>
        <a:lstStyle/>
        <a:p>
          <a:endParaRPr lang="en-US"/>
        </a:p>
      </dgm:t>
    </dgm:pt>
    <dgm:pt modelId="{19EF2690-0507-40BC-8B1F-49FF91083A3D}" type="sibTrans" cxnId="{1823F587-A7E7-4894-95BC-713CC92D56E0}">
      <dgm:prSet/>
      <dgm:spPr/>
      <dgm:t>
        <a:bodyPr/>
        <a:lstStyle/>
        <a:p>
          <a:endParaRPr lang="en-US"/>
        </a:p>
      </dgm:t>
    </dgm:pt>
    <dgm:pt modelId="{A6F24928-4E83-4C51-8EBB-2846A0E63413}">
      <dgm:prSet custT="1"/>
      <dgm:spPr/>
      <dgm:t>
        <a:bodyPr/>
        <a:lstStyle/>
        <a:p>
          <a:r>
            <a:rPr lang="en-US" sz="2800" dirty="0"/>
            <a:t>Initial conservative treatment with NG decompression</a:t>
          </a:r>
        </a:p>
      </dgm:t>
    </dgm:pt>
    <dgm:pt modelId="{C995C202-9D45-4C01-B78D-AD17B16C47A4}" type="parTrans" cxnId="{CC0FD810-EDD1-4D81-B1A6-76F63902FDF0}">
      <dgm:prSet/>
      <dgm:spPr/>
      <dgm:t>
        <a:bodyPr/>
        <a:lstStyle/>
        <a:p>
          <a:endParaRPr lang="en-US"/>
        </a:p>
      </dgm:t>
    </dgm:pt>
    <dgm:pt modelId="{BB64F8C0-38F5-46F4-B051-0EE261D65667}" type="sibTrans" cxnId="{CC0FD810-EDD1-4D81-B1A6-76F63902FDF0}">
      <dgm:prSet/>
      <dgm:spPr/>
      <dgm:t>
        <a:bodyPr/>
        <a:lstStyle/>
        <a:p>
          <a:endParaRPr lang="en-US"/>
        </a:p>
      </dgm:t>
    </dgm:pt>
    <dgm:pt modelId="{34D1F00A-D2E8-4680-AEB0-413B6434E1B3}">
      <dgm:prSet/>
      <dgm:spPr/>
      <dgm:t>
        <a:bodyPr/>
        <a:lstStyle/>
        <a:p>
          <a:r>
            <a:rPr lang="en-US"/>
            <a:t>Continue</a:t>
          </a:r>
        </a:p>
      </dgm:t>
    </dgm:pt>
    <dgm:pt modelId="{FA137F14-5892-42F2-BF86-FF369CA01828}" type="parTrans" cxnId="{773836EE-B5DC-4BA1-B0E7-FC7C120FFA47}">
      <dgm:prSet/>
      <dgm:spPr/>
      <dgm:t>
        <a:bodyPr/>
        <a:lstStyle/>
        <a:p>
          <a:endParaRPr lang="en-US"/>
        </a:p>
      </dgm:t>
    </dgm:pt>
    <dgm:pt modelId="{244F0B2F-725D-4C97-A3D9-A8B73DB0F97E}" type="sibTrans" cxnId="{773836EE-B5DC-4BA1-B0E7-FC7C120FFA47}">
      <dgm:prSet/>
      <dgm:spPr/>
      <dgm:t>
        <a:bodyPr/>
        <a:lstStyle/>
        <a:p>
          <a:endParaRPr lang="en-US"/>
        </a:p>
      </dgm:t>
    </dgm:pt>
    <dgm:pt modelId="{E04A743B-1483-4082-9E65-D842C8D970AA}">
      <dgm:prSet custT="1"/>
      <dgm:spPr/>
      <dgm:t>
        <a:bodyPr/>
        <a:lstStyle/>
        <a:p>
          <a:r>
            <a:rPr lang="en-US" sz="2800" dirty="0"/>
            <a:t>Continue observation up to seventy-two hours</a:t>
          </a:r>
        </a:p>
      </dgm:t>
    </dgm:pt>
    <dgm:pt modelId="{34738A4B-8054-4AAF-8AB6-4B1FE32CF5CF}" type="parTrans" cxnId="{760CE934-334B-41F4-9268-6D1CA90DB3AE}">
      <dgm:prSet/>
      <dgm:spPr/>
      <dgm:t>
        <a:bodyPr/>
        <a:lstStyle/>
        <a:p>
          <a:endParaRPr lang="en-US"/>
        </a:p>
      </dgm:t>
    </dgm:pt>
    <dgm:pt modelId="{FBE460D0-558B-4E5B-8A7A-19993BFA8B52}" type="sibTrans" cxnId="{760CE934-334B-41F4-9268-6D1CA90DB3AE}">
      <dgm:prSet/>
      <dgm:spPr/>
      <dgm:t>
        <a:bodyPr/>
        <a:lstStyle/>
        <a:p>
          <a:endParaRPr lang="en-US"/>
        </a:p>
      </dgm:t>
    </dgm:pt>
    <dgm:pt modelId="{892E709C-9DCC-438D-9C77-91AAB3E87442}">
      <dgm:prSet/>
      <dgm:spPr/>
      <dgm:t>
        <a:bodyPr/>
        <a:lstStyle/>
        <a:p>
          <a:r>
            <a:rPr lang="en-US"/>
            <a:t>Operate</a:t>
          </a:r>
        </a:p>
      </dgm:t>
    </dgm:pt>
    <dgm:pt modelId="{0167FA79-3F47-4553-96B6-50905E089C4A}" type="parTrans" cxnId="{DE10FC5F-0557-46A8-998C-0B73865D00A9}">
      <dgm:prSet/>
      <dgm:spPr/>
      <dgm:t>
        <a:bodyPr/>
        <a:lstStyle/>
        <a:p>
          <a:endParaRPr lang="en-US"/>
        </a:p>
      </dgm:t>
    </dgm:pt>
    <dgm:pt modelId="{B5732B76-1213-4EA3-A094-B4B6C96EAFEF}" type="sibTrans" cxnId="{DE10FC5F-0557-46A8-998C-0B73865D00A9}">
      <dgm:prSet/>
      <dgm:spPr/>
      <dgm:t>
        <a:bodyPr/>
        <a:lstStyle/>
        <a:p>
          <a:endParaRPr lang="en-US"/>
        </a:p>
      </dgm:t>
    </dgm:pt>
    <dgm:pt modelId="{4903E7A5-21CE-40DC-ACFA-1E3FB9B2514F}">
      <dgm:prSet custT="1"/>
      <dgm:spPr/>
      <dgm:t>
        <a:bodyPr/>
        <a:lstStyle/>
        <a:p>
          <a:r>
            <a:rPr lang="en-US" sz="3200" dirty="0"/>
            <a:t>Operate if no improvement or deterioration</a:t>
          </a:r>
        </a:p>
      </dgm:t>
    </dgm:pt>
    <dgm:pt modelId="{E1F075BC-65DE-4BFF-AFBE-21AAAB678104}" type="parTrans" cxnId="{F5E79486-9679-4001-99A5-63F61B563CC6}">
      <dgm:prSet/>
      <dgm:spPr/>
      <dgm:t>
        <a:bodyPr/>
        <a:lstStyle/>
        <a:p>
          <a:endParaRPr lang="en-US"/>
        </a:p>
      </dgm:t>
    </dgm:pt>
    <dgm:pt modelId="{99AF2E35-1B3C-4D56-8BE8-25B137F01588}" type="sibTrans" cxnId="{F5E79486-9679-4001-99A5-63F61B563CC6}">
      <dgm:prSet/>
      <dgm:spPr/>
      <dgm:t>
        <a:bodyPr/>
        <a:lstStyle/>
        <a:p>
          <a:endParaRPr lang="en-US"/>
        </a:p>
      </dgm:t>
    </dgm:pt>
    <dgm:pt modelId="{F1990EC1-7BDF-407D-A144-AE5526D60A6C}">
      <dgm:prSet/>
      <dgm:spPr/>
      <dgm:t>
        <a:bodyPr/>
        <a:lstStyle/>
        <a:p>
          <a:r>
            <a:rPr lang="en-US"/>
            <a:t>Divide</a:t>
          </a:r>
        </a:p>
      </dgm:t>
    </dgm:pt>
    <dgm:pt modelId="{B1ECD947-2766-47D7-887F-DB629B38AAFA}" type="parTrans" cxnId="{1899DE62-6726-441C-9BB1-39CDF41AEF78}">
      <dgm:prSet/>
      <dgm:spPr/>
      <dgm:t>
        <a:bodyPr/>
        <a:lstStyle/>
        <a:p>
          <a:endParaRPr lang="en-US"/>
        </a:p>
      </dgm:t>
    </dgm:pt>
    <dgm:pt modelId="{75E7FEA3-1D53-4FB2-BD57-425D9BB5638F}" type="sibTrans" cxnId="{1899DE62-6726-441C-9BB1-39CDF41AEF78}">
      <dgm:prSet/>
      <dgm:spPr/>
      <dgm:t>
        <a:bodyPr/>
        <a:lstStyle/>
        <a:p>
          <a:endParaRPr lang="en-US"/>
        </a:p>
      </dgm:t>
    </dgm:pt>
    <dgm:pt modelId="{5A77340C-02F6-4E98-A67B-449AED87B028}">
      <dgm:prSet custT="1"/>
      <dgm:spPr/>
      <dgm:t>
        <a:bodyPr/>
        <a:lstStyle/>
        <a:p>
          <a:r>
            <a:rPr lang="en-US" sz="2800" dirty="0"/>
            <a:t>Divide only causative adhesions carefully</a:t>
          </a:r>
        </a:p>
      </dgm:t>
    </dgm:pt>
    <dgm:pt modelId="{84DC279E-F0A5-4564-95CA-7D1517DED82E}" type="parTrans" cxnId="{194FA25B-6393-4452-8870-3089B69B5902}">
      <dgm:prSet/>
      <dgm:spPr/>
      <dgm:t>
        <a:bodyPr/>
        <a:lstStyle/>
        <a:p>
          <a:endParaRPr lang="en-US"/>
        </a:p>
      </dgm:t>
    </dgm:pt>
    <dgm:pt modelId="{CF8A7019-87BF-4FCC-A081-B0E6F6A3DFA7}" type="sibTrans" cxnId="{194FA25B-6393-4452-8870-3089B69B5902}">
      <dgm:prSet/>
      <dgm:spPr/>
      <dgm:t>
        <a:bodyPr/>
        <a:lstStyle/>
        <a:p>
          <a:endParaRPr lang="en-US"/>
        </a:p>
      </dgm:t>
    </dgm:pt>
    <dgm:pt modelId="{59407D0F-C63A-1C43-B837-975F36A63C1C}" type="pres">
      <dgm:prSet presAssocID="{AA387BC7-720A-4E37-826F-664079860A72}" presName="Name0" presStyleCnt="0">
        <dgm:presLayoutVars>
          <dgm:dir/>
          <dgm:animLvl val="lvl"/>
          <dgm:resizeHandles val="exact"/>
        </dgm:presLayoutVars>
      </dgm:prSet>
      <dgm:spPr/>
    </dgm:pt>
    <dgm:pt modelId="{5FE0A7CC-72A8-2645-8D9E-BC71837BED6F}" type="pres">
      <dgm:prSet presAssocID="{B0371759-A859-405A-99C4-265A270ACEBF}" presName="linNode" presStyleCnt="0"/>
      <dgm:spPr/>
    </dgm:pt>
    <dgm:pt modelId="{E0FBF4D8-83DF-D543-B856-FE9A588AED1A}" type="pres">
      <dgm:prSet presAssocID="{B0371759-A859-405A-99C4-265A270ACEBF}" presName="parentText" presStyleLbl="alignNode1" presStyleIdx="0" presStyleCnt="4">
        <dgm:presLayoutVars>
          <dgm:chMax val="1"/>
          <dgm:bulletEnabled/>
        </dgm:presLayoutVars>
      </dgm:prSet>
      <dgm:spPr/>
    </dgm:pt>
    <dgm:pt modelId="{24FF9210-23D3-4A4D-ABE1-E996B9B63AAB}" type="pres">
      <dgm:prSet presAssocID="{B0371759-A859-405A-99C4-265A270ACEBF}" presName="descendantText" presStyleLbl="alignAccFollowNode1" presStyleIdx="0" presStyleCnt="4">
        <dgm:presLayoutVars>
          <dgm:bulletEnabled/>
        </dgm:presLayoutVars>
      </dgm:prSet>
      <dgm:spPr/>
    </dgm:pt>
    <dgm:pt modelId="{D7D0B8C0-54E5-2149-AE53-3723D9BB32D3}" type="pres">
      <dgm:prSet presAssocID="{19EF2690-0507-40BC-8B1F-49FF91083A3D}" presName="sp" presStyleCnt="0"/>
      <dgm:spPr/>
    </dgm:pt>
    <dgm:pt modelId="{3AD2D76B-34E4-D34A-9E02-4D79403904AD}" type="pres">
      <dgm:prSet presAssocID="{34D1F00A-D2E8-4680-AEB0-413B6434E1B3}" presName="linNode" presStyleCnt="0"/>
      <dgm:spPr/>
    </dgm:pt>
    <dgm:pt modelId="{731C2B9D-B561-7B4C-9B23-83DEA14C98BF}" type="pres">
      <dgm:prSet presAssocID="{34D1F00A-D2E8-4680-AEB0-413B6434E1B3}" presName="parentText" presStyleLbl="alignNode1" presStyleIdx="1" presStyleCnt="4">
        <dgm:presLayoutVars>
          <dgm:chMax val="1"/>
          <dgm:bulletEnabled/>
        </dgm:presLayoutVars>
      </dgm:prSet>
      <dgm:spPr/>
    </dgm:pt>
    <dgm:pt modelId="{EA2A3AEC-CA55-CB43-AEC3-C8BA2753A8CB}" type="pres">
      <dgm:prSet presAssocID="{34D1F00A-D2E8-4680-AEB0-413B6434E1B3}" presName="descendantText" presStyleLbl="alignAccFollowNode1" presStyleIdx="1" presStyleCnt="4">
        <dgm:presLayoutVars>
          <dgm:bulletEnabled/>
        </dgm:presLayoutVars>
      </dgm:prSet>
      <dgm:spPr/>
    </dgm:pt>
    <dgm:pt modelId="{008B3486-77B7-6D40-9BD3-7090F09A49AB}" type="pres">
      <dgm:prSet presAssocID="{244F0B2F-725D-4C97-A3D9-A8B73DB0F97E}" presName="sp" presStyleCnt="0"/>
      <dgm:spPr/>
    </dgm:pt>
    <dgm:pt modelId="{169803A1-A145-EB44-BE53-A9255B641481}" type="pres">
      <dgm:prSet presAssocID="{892E709C-9DCC-438D-9C77-91AAB3E87442}" presName="linNode" presStyleCnt="0"/>
      <dgm:spPr/>
    </dgm:pt>
    <dgm:pt modelId="{5A07D615-F2A4-8A4E-A0AB-04D82B0CB559}" type="pres">
      <dgm:prSet presAssocID="{892E709C-9DCC-438D-9C77-91AAB3E87442}" presName="parentText" presStyleLbl="alignNode1" presStyleIdx="2" presStyleCnt="4">
        <dgm:presLayoutVars>
          <dgm:chMax val="1"/>
          <dgm:bulletEnabled/>
        </dgm:presLayoutVars>
      </dgm:prSet>
      <dgm:spPr/>
    </dgm:pt>
    <dgm:pt modelId="{5A9BA260-0BCA-5A43-82F2-FC5546A18685}" type="pres">
      <dgm:prSet presAssocID="{892E709C-9DCC-438D-9C77-91AAB3E87442}" presName="descendantText" presStyleLbl="alignAccFollowNode1" presStyleIdx="2" presStyleCnt="4">
        <dgm:presLayoutVars>
          <dgm:bulletEnabled/>
        </dgm:presLayoutVars>
      </dgm:prSet>
      <dgm:spPr/>
    </dgm:pt>
    <dgm:pt modelId="{939AE60B-89D4-9143-ADAF-41331477F3D5}" type="pres">
      <dgm:prSet presAssocID="{B5732B76-1213-4EA3-A094-B4B6C96EAFEF}" presName="sp" presStyleCnt="0"/>
      <dgm:spPr/>
    </dgm:pt>
    <dgm:pt modelId="{4DFEF842-F723-3140-ADCB-9D7FB53EC634}" type="pres">
      <dgm:prSet presAssocID="{F1990EC1-7BDF-407D-A144-AE5526D60A6C}" presName="linNode" presStyleCnt="0"/>
      <dgm:spPr/>
    </dgm:pt>
    <dgm:pt modelId="{DAFC42A3-6281-EE4A-BEA5-C64068C817CB}" type="pres">
      <dgm:prSet presAssocID="{F1990EC1-7BDF-407D-A144-AE5526D60A6C}" presName="parentText" presStyleLbl="alignNode1" presStyleIdx="3" presStyleCnt="4">
        <dgm:presLayoutVars>
          <dgm:chMax val="1"/>
          <dgm:bulletEnabled/>
        </dgm:presLayoutVars>
      </dgm:prSet>
      <dgm:spPr/>
    </dgm:pt>
    <dgm:pt modelId="{44C985AD-2B60-144E-A542-1244BEB6A87D}" type="pres">
      <dgm:prSet presAssocID="{F1990EC1-7BDF-407D-A144-AE5526D60A6C}" presName="descendantText" presStyleLbl="alignAccFollowNode1" presStyleIdx="3" presStyleCnt="4">
        <dgm:presLayoutVars>
          <dgm:bulletEnabled/>
        </dgm:presLayoutVars>
      </dgm:prSet>
      <dgm:spPr/>
    </dgm:pt>
  </dgm:ptLst>
  <dgm:cxnLst>
    <dgm:cxn modelId="{E7DF1503-D4E7-7146-AD8F-13B41DEF8A77}" type="presOf" srcId="{4903E7A5-21CE-40DC-ACFA-1E3FB9B2514F}" destId="{5A9BA260-0BCA-5A43-82F2-FC5546A18685}" srcOrd="0" destOrd="0" presId="urn:microsoft.com/office/officeart/2016/7/layout/VerticalSolidActionList"/>
    <dgm:cxn modelId="{CC0FD810-EDD1-4D81-B1A6-76F63902FDF0}" srcId="{B0371759-A859-405A-99C4-265A270ACEBF}" destId="{A6F24928-4E83-4C51-8EBB-2846A0E63413}" srcOrd="0" destOrd="0" parTransId="{C995C202-9D45-4C01-B78D-AD17B16C47A4}" sibTransId="{BB64F8C0-38F5-46F4-B051-0EE261D65667}"/>
    <dgm:cxn modelId="{760CE934-334B-41F4-9268-6D1CA90DB3AE}" srcId="{34D1F00A-D2E8-4680-AEB0-413B6434E1B3}" destId="{E04A743B-1483-4082-9E65-D842C8D970AA}" srcOrd="0" destOrd="0" parTransId="{34738A4B-8054-4AAF-8AB6-4B1FE32CF5CF}" sibTransId="{FBE460D0-558B-4E5B-8A7A-19993BFA8B52}"/>
    <dgm:cxn modelId="{DF04D636-B563-2A4F-A6BF-C5B35E0B12CC}" type="presOf" srcId="{F1990EC1-7BDF-407D-A144-AE5526D60A6C}" destId="{DAFC42A3-6281-EE4A-BEA5-C64068C817CB}" srcOrd="0" destOrd="0" presId="urn:microsoft.com/office/officeart/2016/7/layout/VerticalSolidActionList"/>
    <dgm:cxn modelId="{194FA25B-6393-4452-8870-3089B69B5902}" srcId="{F1990EC1-7BDF-407D-A144-AE5526D60A6C}" destId="{5A77340C-02F6-4E98-A67B-449AED87B028}" srcOrd="0" destOrd="0" parTransId="{84DC279E-F0A5-4564-95CA-7D1517DED82E}" sibTransId="{CF8A7019-87BF-4FCC-A081-B0E6F6A3DFA7}"/>
    <dgm:cxn modelId="{DE10FC5F-0557-46A8-998C-0B73865D00A9}" srcId="{AA387BC7-720A-4E37-826F-664079860A72}" destId="{892E709C-9DCC-438D-9C77-91AAB3E87442}" srcOrd="2" destOrd="0" parTransId="{0167FA79-3F47-4553-96B6-50905E089C4A}" sibTransId="{B5732B76-1213-4EA3-A094-B4B6C96EAFEF}"/>
    <dgm:cxn modelId="{1899DE62-6726-441C-9BB1-39CDF41AEF78}" srcId="{AA387BC7-720A-4E37-826F-664079860A72}" destId="{F1990EC1-7BDF-407D-A144-AE5526D60A6C}" srcOrd="3" destOrd="0" parTransId="{B1ECD947-2766-47D7-887F-DB629B38AAFA}" sibTransId="{75E7FEA3-1D53-4FB2-BD57-425D9BB5638F}"/>
    <dgm:cxn modelId="{3B6D4973-1EBB-444A-9832-55FBFA1CA516}" type="presOf" srcId="{5A77340C-02F6-4E98-A67B-449AED87B028}" destId="{44C985AD-2B60-144E-A542-1244BEB6A87D}" srcOrd="0" destOrd="0" presId="urn:microsoft.com/office/officeart/2016/7/layout/VerticalSolidActionList"/>
    <dgm:cxn modelId="{F5E79486-9679-4001-99A5-63F61B563CC6}" srcId="{892E709C-9DCC-438D-9C77-91AAB3E87442}" destId="{4903E7A5-21CE-40DC-ACFA-1E3FB9B2514F}" srcOrd="0" destOrd="0" parTransId="{E1F075BC-65DE-4BFF-AFBE-21AAAB678104}" sibTransId="{99AF2E35-1B3C-4D56-8BE8-25B137F01588}"/>
    <dgm:cxn modelId="{1823F587-A7E7-4894-95BC-713CC92D56E0}" srcId="{AA387BC7-720A-4E37-826F-664079860A72}" destId="{B0371759-A859-405A-99C4-265A270ACEBF}" srcOrd="0" destOrd="0" parTransId="{53FBEB8F-AB29-4D33-9314-C5EE8D6F2ADB}" sibTransId="{19EF2690-0507-40BC-8B1F-49FF91083A3D}"/>
    <dgm:cxn modelId="{459C4EA3-4C21-E648-817A-2E5F0D7564A5}" type="presOf" srcId="{E04A743B-1483-4082-9E65-D842C8D970AA}" destId="{EA2A3AEC-CA55-CB43-AEC3-C8BA2753A8CB}" srcOrd="0" destOrd="0" presId="urn:microsoft.com/office/officeart/2016/7/layout/VerticalSolidActionList"/>
    <dgm:cxn modelId="{998213B7-78EF-DE4F-B6DD-D0DB06E2537C}" type="presOf" srcId="{A6F24928-4E83-4C51-8EBB-2846A0E63413}" destId="{24FF9210-23D3-4A4D-ABE1-E996B9B63AAB}" srcOrd="0" destOrd="0" presId="urn:microsoft.com/office/officeart/2016/7/layout/VerticalSolidActionList"/>
    <dgm:cxn modelId="{311DD1BB-1598-754D-98A8-9F65711978CD}" type="presOf" srcId="{34D1F00A-D2E8-4680-AEB0-413B6434E1B3}" destId="{731C2B9D-B561-7B4C-9B23-83DEA14C98BF}" srcOrd="0" destOrd="0" presId="urn:microsoft.com/office/officeart/2016/7/layout/VerticalSolidActionList"/>
    <dgm:cxn modelId="{030CCBBE-B655-1B4C-9288-25BDA1EC1BDD}" type="presOf" srcId="{B0371759-A859-405A-99C4-265A270ACEBF}" destId="{E0FBF4D8-83DF-D543-B856-FE9A588AED1A}" srcOrd="0" destOrd="0" presId="urn:microsoft.com/office/officeart/2016/7/layout/VerticalSolidActionList"/>
    <dgm:cxn modelId="{316628E3-86BD-7848-838A-B30FF519C6AE}" type="presOf" srcId="{AA387BC7-720A-4E37-826F-664079860A72}" destId="{59407D0F-C63A-1C43-B837-975F36A63C1C}" srcOrd="0" destOrd="0" presId="urn:microsoft.com/office/officeart/2016/7/layout/VerticalSolidActionList"/>
    <dgm:cxn modelId="{DB4393ED-F54B-E843-9A92-39C7E8A3A3BB}" type="presOf" srcId="{892E709C-9DCC-438D-9C77-91AAB3E87442}" destId="{5A07D615-F2A4-8A4E-A0AB-04D82B0CB559}" srcOrd="0" destOrd="0" presId="urn:microsoft.com/office/officeart/2016/7/layout/VerticalSolidActionList"/>
    <dgm:cxn modelId="{773836EE-B5DC-4BA1-B0E7-FC7C120FFA47}" srcId="{AA387BC7-720A-4E37-826F-664079860A72}" destId="{34D1F00A-D2E8-4680-AEB0-413B6434E1B3}" srcOrd="1" destOrd="0" parTransId="{FA137F14-5892-42F2-BF86-FF369CA01828}" sibTransId="{244F0B2F-725D-4C97-A3D9-A8B73DB0F97E}"/>
    <dgm:cxn modelId="{221B6ABC-9BFB-AA48-8B2F-2832E6354C85}" type="presParOf" srcId="{59407D0F-C63A-1C43-B837-975F36A63C1C}" destId="{5FE0A7CC-72A8-2645-8D9E-BC71837BED6F}" srcOrd="0" destOrd="0" presId="urn:microsoft.com/office/officeart/2016/7/layout/VerticalSolidActionList"/>
    <dgm:cxn modelId="{52D63566-5D96-B740-A8C1-FE276011AFCA}" type="presParOf" srcId="{5FE0A7CC-72A8-2645-8D9E-BC71837BED6F}" destId="{E0FBF4D8-83DF-D543-B856-FE9A588AED1A}" srcOrd="0" destOrd="0" presId="urn:microsoft.com/office/officeart/2016/7/layout/VerticalSolidActionList"/>
    <dgm:cxn modelId="{37DBDB36-F55D-C249-B0B9-D878E1727000}" type="presParOf" srcId="{5FE0A7CC-72A8-2645-8D9E-BC71837BED6F}" destId="{24FF9210-23D3-4A4D-ABE1-E996B9B63AAB}" srcOrd="1" destOrd="0" presId="urn:microsoft.com/office/officeart/2016/7/layout/VerticalSolidActionList"/>
    <dgm:cxn modelId="{5300F073-2F97-A240-A33D-3A847456B184}" type="presParOf" srcId="{59407D0F-C63A-1C43-B837-975F36A63C1C}" destId="{D7D0B8C0-54E5-2149-AE53-3723D9BB32D3}" srcOrd="1" destOrd="0" presId="urn:microsoft.com/office/officeart/2016/7/layout/VerticalSolidActionList"/>
    <dgm:cxn modelId="{0E6ED3E4-72B0-2947-A0DE-9C192B5897D3}" type="presParOf" srcId="{59407D0F-C63A-1C43-B837-975F36A63C1C}" destId="{3AD2D76B-34E4-D34A-9E02-4D79403904AD}" srcOrd="2" destOrd="0" presId="urn:microsoft.com/office/officeart/2016/7/layout/VerticalSolidActionList"/>
    <dgm:cxn modelId="{BD5AD8B6-852F-3548-9FF8-48BB138F9233}" type="presParOf" srcId="{3AD2D76B-34E4-D34A-9E02-4D79403904AD}" destId="{731C2B9D-B561-7B4C-9B23-83DEA14C98BF}" srcOrd="0" destOrd="0" presId="urn:microsoft.com/office/officeart/2016/7/layout/VerticalSolidActionList"/>
    <dgm:cxn modelId="{5AC60FB1-E652-AC4F-9E2C-BA6FBA33ED5A}" type="presParOf" srcId="{3AD2D76B-34E4-D34A-9E02-4D79403904AD}" destId="{EA2A3AEC-CA55-CB43-AEC3-C8BA2753A8CB}" srcOrd="1" destOrd="0" presId="urn:microsoft.com/office/officeart/2016/7/layout/VerticalSolidActionList"/>
    <dgm:cxn modelId="{19288A66-39F6-6A45-95CA-560E996F4755}" type="presParOf" srcId="{59407D0F-C63A-1C43-B837-975F36A63C1C}" destId="{008B3486-77B7-6D40-9BD3-7090F09A49AB}" srcOrd="3" destOrd="0" presId="urn:microsoft.com/office/officeart/2016/7/layout/VerticalSolidActionList"/>
    <dgm:cxn modelId="{E03C3BF6-024C-534D-9417-3FD472D8AECA}" type="presParOf" srcId="{59407D0F-C63A-1C43-B837-975F36A63C1C}" destId="{169803A1-A145-EB44-BE53-A9255B641481}" srcOrd="4" destOrd="0" presId="urn:microsoft.com/office/officeart/2016/7/layout/VerticalSolidActionList"/>
    <dgm:cxn modelId="{EE65B01E-AF0F-2147-86B2-30E2439A7CB5}" type="presParOf" srcId="{169803A1-A145-EB44-BE53-A9255B641481}" destId="{5A07D615-F2A4-8A4E-A0AB-04D82B0CB559}" srcOrd="0" destOrd="0" presId="urn:microsoft.com/office/officeart/2016/7/layout/VerticalSolidActionList"/>
    <dgm:cxn modelId="{F071C95A-C0AD-0648-89F3-D331C1AFF97E}" type="presParOf" srcId="{169803A1-A145-EB44-BE53-A9255B641481}" destId="{5A9BA260-0BCA-5A43-82F2-FC5546A18685}" srcOrd="1" destOrd="0" presId="urn:microsoft.com/office/officeart/2016/7/layout/VerticalSolidActionList"/>
    <dgm:cxn modelId="{0DD80997-AFDD-B443-B4AD-0A0FCB428FBE}" type="presParOf" srcId="{59407D0F-C63A-1C43-B837-975F36A63C1C}" destId="{939AE60B-89D4-9143-ADAF-41331477F3D5}" srcOrd="5" destOrd="0" presId="urn:microsoft.com/office/officeart/2016/7/layout/VerticalSolidActionList"/>
    <dgm:cxn modelId="{76FA5936-8685-124A-A4D7-AD3E534BC84E}" type="presParOf" srcId="{59407D0F-C63A-1C43-B837-975F36A63C1C}" destId="{4DFEF842-F723-3140-ADCB-9D7FB53EC634}" srcOrd="6" destOrd="0" presId="urn:microsoft.com/office/officeart/2016/7/layout/VerticalSolidActionList"/>
    <dgm:cxn modelId="{2162E4BD-E877-5A40-9F87-A1DF46F01FC1}" type="presParOf" srcId="{4DFEF842-F723-3140-ADCB-9D7FB53EC634}" destId="{DAFC42A3-6281-EE4A-BEA5-C64068C817CB}" srcOrd="0" destOrd="0" presId="urn:microsoft.com/office/officeart/2016/7/layout/VerticalSolidActionList"/>
    <dgm:cxn modelId="{2A73D352-5F89-BD49-A981-EACFC365DAAA}" type="presParOf" srcId="{4DFEF842-F723-3140-ADCB-9D7FB53EC634}" destId="{44C985AD-2B60-144E-A542-1244BEB6A87D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544F636-7834-4C3A-B2D6-5756516EA951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7BAC8A0C-1FBC-4E00-8016-0A64817AB878}">
      <dgm:prSet/>
      <dgm:spPr/>
      <dgm:t>
        <a:bodyPr/>
        <a:lstStyle/>
        <a:p>
          <a:r>
            <a:rPr lang="en-US"/>
            <a:t>Postoperative adhesions commonest cause worldwide</a:t>
          </a:r>
        </a:p>
      </dgm:t>
    </dgm:pt>
    <dgm:pt modelId="{CFF95F8B-D50C-4070-B37C-96E4B84645E4}" type="parTrans" cxnId="{4124DD08-BCAA-4848-AA68-F37990D55256}">
      <dgm:prSet/>
      <dgm:spPr/>
      <dgm:t>
        <a:bodyPr/>
        <a:lstStyle/>
        <a:p>
          <a:endParaRPr lang="en-US"/>
        </a:p>
      </dgm:t>
    </dgm:pt>
    <dgm:pt modelId="{2E5C6FE8-6ADC-4448-849E-B73782BBED67}" type="sibTrans" cxnId="{4124DD08-BCAA-4848-AA68-F37990D55256}">
      <dgm:prSet/>
      <dgm:spPr/>
      <dgm:t>
        <a:bodyPr/>
        <a:lstStyle/>
        <a:p>
          <a:endParaRPr lang="en-US"/>
        </a:p>
      </dgm:t>
    </dgm:pt>
    <dgm:pt modelId="{6749B970-6182-4277-A600-B1E0E22843D4}">
      <dgm:prSet/>
      <dgm:spPr/>
      <dgm:t>
        <a:bodyPr/>
        <a:lstStyle/>
        <a:p>
          <a:r>
            <a:rPr lang="en-US" dirty="0"/>
            <a:t>Form due to peritoneal irritation and fibrin</a:t>
          </a:r>
        </a:p>
      </dgm:t>
    </dgm:pt>
    <dgm:pt modelId="{4C42FF7B-9C52-4FC7-B73E-9455B3A3621B}" type="parTrans" cxnId="{B399E593-135C-4607-A419-2162CCE0082E}">
      <dgm:prSet/>
      <dgm:spPr/>
      <dgm:t>
        <a:bodyPr/>
        <a:lstStyle/>
        <a:p>
          <a:endParaRPr lang="en-US"/>
        </a:p>
      </dgm:t>
    </dgm:pt>
    <dgm:pt modelId="{C882C160-0984-4656-9787-583BE50CC1EA}" type="sibTrans" cxnId="{B399E593-135C-4607-A419-2162CCE0082E}">
      <dgm:prSet/>
      <dgm:spPr/>
      <dgm:t>
        <a:bodyPr/>
        <a:lstStyle/>
        <a:p>
          <a:endParaRPr lang="en-US"/>
        </a:p>
      </dgm:t>
    </dgm:pt>
    <dgm:pt modelId="{B912EB6A-BD04-400C-B1CC-B04E569299DA}">
      <dgm:prSet/>
      <dgm:spPr/>
      <dgm:t>
        <a:bodyPr/>
        <a:lstStyle/>
        <a:p>
          <a:r>
            <a:rPr lang="en-US"/>
            <a:t>May be flimsy or dense fibrous</a:t>
          </a:r>
        </a:p>
      </dgm:t>
    </dgm:pt>
    <dgm:pt modelId="{B74FDD02-5FD4-4EC7-A573-57FBFFBF8B37}" type="parTrans" cxnId="{5F74EA49-2270-4A55-88DB-BD0CB5FFE2D8}">
      <dgm:prSet/>
      <dgm:spPr/>
      <dgm:t>
        <a:bodyPr/>
        <a:lstStyle/>
        <a:p>
          <a:endParaRPr lang="en-US"/>
        </a:p>
      </dgm:t>
    </dgm:pt>
    <dgm:pt modelId="{1D2CD368-AD34-437B-A622-11D58CFA1CD0}" type="sibTrans" cxnId="{5F74EA49-2270-4A55-88DB-BD0CB5FFE2D8}">
      <dgm:prSet/>
      <dgm:spPr/>
      <dgm:t>
        <a:bodyPr/>
        <a:lstStyle/>
        <a:p>
          <a:endParaRPr lang="en-US"/>
        </a:p>
      </dgm:t>
    </dgm:pt>
    <dgm:pt modelId="{7D5E23B1-4AEA-4F0F-820A-B8A694B023C7}">
      <dgm:prSet/>
      <dgm:spPr/>
      <dgm:t>
        <a:bodyPr/>
        <a:lstStyle/>
        <a:p>
          <a:r>
            <a:rPr lang="en-US"/>
            <a:t>Usually involve lower small bowel</a:t>
          </a:r>
        </a:p>
      </dgm:t>
    </dgm:pt>
    <dgm:pt modelId="{9E0AADE7-23CF-4DA4-BA0F-650586578F32}" type="parTrans" cxnId="{CF9E9896-6DEB-4A31-8F54-3BB312D86662}">
      <dgm:prSet/>
      <dgm:spPr/>
      <dgm:t>
        <a:bodyPr/>
        <a:lstStyle/>
        <a:p>
          <a:endParaRPr lang="en-US"/>
        </a:p>
      </dgm:t>
    </dgm:pt>
    <dgm:pt modelId="{DEF0FDF4-202E-4FE7-B793-8D65627A465D}" type="sibTrans" cxnId="{CF9E9896-6DEB-4A31-8F54-3BB312D86662}">
      <dgm:prSet/>
      <dgm:spPr/>
      <dgm:t>
        <a:bodyPr/>
        <a:lstStyle/>
        <a:p>
          <a:endParaRPr lang="en-US"/>
        </a:p>
      </dgm:t>
    </dgm:pt>
    <dgm:pt modelId="{19E166F7-4287-CC4B-998C-7890178D43A4}" type="pres">
      <dgm:prSet presAssocID="{6544F636-7834-4C3A-B2D6-5756516EA951}" presName="vert0" presStyleCnt="0">
        <dgm:presLayoutVars>
          <dgm:dir/>
          <dgm:animOne val="branch"/>
          <dgm:animLvl val="lvl"/>
        </dgm:presLayoutVars>
      </dgm:prSet>
      <dgm:spPr/>
    </dgm:pt>
    <dgm:pt modelId="{061370BE-D124-8249-862B-AB34A1315E69}" type="pres">
      <dgm:prSet presAssocID="{7BAC8A0C-1FBC-4E00-8016-0A64817AB878}" presName="thickLine" presStyleLbl="alignNode1" presStyleIdx="0" presStyleCnt="4"/>
      <dgm:spPr/>
    </dgm:pt>
    <dgm:pt modelId="{F18BA023-E39C-984A-975F-696A322B9275}" type="pres">
      <dgm:prSet presAssocID="{7BAC8A0C-1FBC-4E00-8016-0A64817AB878}" presName="horz1" presStyleCnt="0"/>
      <dgm:spPr/>
    </dgm:pt>
    <dgm:pt modelId="{310E0CE4-EAC6-2743-8A04-BF218C6CC996}" type="pres">
      <dgm:prSet presAssocID="{7BAC8A0C-1FBC-4E00-8016-0A64817AB878}" presName="tx1" presStyleLbl="revTx" presStyleIdx="0" presStyleCnt="4"/>
      <dgm:spPr/>
    </dgm:pt>
    <dgm:pt modelId="{C99C4752-8E49-614D-902E-0A27C1F22059}" type="pres">
      <dgm:prSet presAssocID="{7BAC8A0C-1FBC-4E00-8016-0A64817AB878}" presName="vert1" presStyleCnt="0"/>
      <dgm:spPr/>
    </dgm:pt>
    <dgm:pt modelId="{AA2ACDC5-B314-244A-B661-2E3A745DAEA2}" type="pres">
      <dgm:prSet presAssocID="{6749B970-6182-4277-A600-B1E0E22843D4}" presName="thickLine" presStyleLbl="alignNode1" presStyleIdx="1" presStyleCnt="4"/>
      <dgm:spPr/>
    </dgm:pt>
    <dgm:pt modelId="{B75673CD-08CE-B947-86BB-95C66F7FB540}" type="pres">
      <dgm:prSet presAssocID="{6749B970-6182-4277-A600-B1E0E22843D4}" presName="horz1" presStyleCnt="0"/>
      <dgm:spPr/>
    </dgm:pt>
    <dgm:pt modelId="{A8A80B09-8F13-AC42-BD5B-917B0E31C514}" type="pres">
      <dgm:prSet presAssocID="{6749B970-6182-4277-A600-B1E0E22843D4}" presName="tx1" presStyleLbl="revTx" presStyleIdx="1" presStyleCnt="4"/>
      <dgm:spPr/>
    </dgm:pt>
    <dgm:pt modelId="{C01BCE21-8B4B-DF45-BA09-EEEA68837A84}" type="pres">
      <dgm:prSet presAssocID="{6749B970-6182-4277-A600-B1E0E22843D4}" presName="vert1" presStyleCnt="0"/>
      <dgm:spPr/>
    </dgm:pt>
    <dgm:pt modelId="{D0928D50-57B3-6746-B1C6-4B1A83195764}" type="pres">
      <dgm:prSet presAssocID="{B912EB6A-BD04-400C-B1CC-B04E569299DA}" presName="thickLine" presStyleLbl="alignNode1" presStyleIdx="2" presStyleCnt="4"/>
      <dgm:spPr/>
    </dgm:pt>
    <dgm:pt modelId="{EF2DBCC9-00A1-CB41-8324-57B8F56A0FAC}" type="pres">
      <dgm:prSet presAssocID="{B912EB6A-BD04-400C-B1CC-B04E569299DA}" presName="horz1" presStyleCnt="0"/>
      <dgm:spPr/>
    </dgm:pt>
    <dgm:pt modelId="{35D39874-951D-DF4B-A959-49469F3B21A9}" type="pres">
      <dgm:prSet presAssocID="{B912EB6A-BD04-400C-B1CC-B04E569299DA}" presName="tx1" presStyleLbl="revTx" presStyleIdx="2" presStyleCnt="4"/>
      <dgm:spPr/>
    </dgm:pt>
    <dgm:pt modelId="{5BFCCBC8-F7C5-FC4F-958F-F063E244FB9E}" type="pres">
      <dgm:prSet presAssocID="{B912EB6A-BD04-400C-B1CC-B04E569299DA}" presName="vert1" presStyleCnt="0"/>
      <dgm:spPr/>
    </dgm:pt>
    <dgm:pt modelId="{7513828B-E650-7545-B283-846E80FE4492}" type="pres">
      <dgm:prSet presAssocID="{7D5E23B1-4AEA-4F0F-820A-B8A694B023C7}" presName="thickLine" presStyleLbl="alignNode1" presStyleIdx="3" presStyleCnt="4"/>
      <dgm:spPr/>
    </dgm:pt>
    <dgm:pt modelId="{6EBD031E-8C17-A749-9BC1-F23A96F0A065}" type="pres">
      <dgm:prSet presAssocID="{7D5E23B1-4AEA-4F0F-820A-B8A694B023C7}" presName="horz1" presStyleCnt="0"/>
      <dgm:spPr/>
    </dgm:pt>
    <dgm:pt modelId="{EFAFB26F-33DA-1A4B-A9A8-039791504E9A}" type="pres">
      <dgm:prSet presAssocID="{7D5E23B1-4AEA-4F0F-820A-B8A694B023C7}" presName="tx1" presStyleLbl="revTx" presStyleIdx="3" presStyleCnt="4"/>
      <dgm:spPr/>
    </dgm:pt>
    <dgm:pt modelId="{554B0D2D-68D5-884C-A802-114F4F3E55A7}" type="pres">
      <dgm:prSet presAssocID="{7D5E23B1-4AEA-4F0F-820A-B8A694B023C7}" presName="vert1" presStyleCnt="0"/>
      <dgm:spPr/>
    </dgm:pt>
  </dgm:ptLst>
  <dgm:cxnLst>
    <dgm:cxn modelId="{653DE407-6D4D-ED47-AA08-F5CAF9766EC6}" type="presOf" srcId="{7BAC8A0C-1FBC-4E00-8016-0A64817AB878}" destId="{310E0CE4-EAC6-2743-8A04-BF218C6CC996}" srcOrd="0" destOrd="0" presId="urn:microsoft.com/office/officeart/2008/layout/LinedList"/>
    <dgm:cxn modelId="{4124DD08-BCAA-4848-AA68-F37990D55256}" srcId="{6544F636-7834-4C3A-B2D6-5756516EA951}" destId="{7BAC8A0C-1FBC-4E00-8016-0A64817AB878}" srcOrd="0" destOrd="0" parTransId="{CFF95F8B-D50C-4070-B37C-96E4B84645E4}" sibTransId="{2E5C6FE8-6ADC-4448-849E-B73782BBED67}"/>
    <dgm:cxn modelId="{ADDB1B09-CFDE-5F42-B6FC-89024E4DCFFF}" type="presOf" srcId="{B912EB6A-BD04-400C-B1CC-B04E569299DA}" destId="{35D39874-951D-DF4B-A959-49469F3B21A9}" srcOrd="0" destOrd="0" presId="urn:microsoft.com/office/officeart/2008/layout/LinedList"/>
    <dgm:cxn modelId="{8D49A926-EE28-1543-BC02-FE101CD1E04C}" type="presOf" srcId="{6749B970-6182-4277-A600-B1E0E22843D4}" destId="{A8A80B09-8F13-AC42-BD5B-917B0E31C514}" srcOrd="0" destOrd="0" presId="urn:microsoft.com/office/officeart/2008/layout/LinedList"/>
    <dgm:cxn modelId="{5F74EA49-2270-4A55-88DB-BD0CB5FFE2D8}" srcId="{6544F636-7834-4C3A-B2D6-5756516EA951}" destId="{B912EB6A-BD04-400C-B1CC-B04E569299DA}" srcOrd="2" destOrd="0" parTransId="{B74FDD02-5FD4-4EC7-A573-57FBFFBF8B37}" sibTransId="{1D2CD368-AD34-437B-A622-11D58CFA1CD0}"/>
    <dgm:cxn modelId="{9457C85B-EF6A-1441-AB3D-5F8E301585E4}" type="presOf" srcId="{6544F636-7834-4C3A-B2D6-5756516EA951}" destId="{19E166F7-4287-CC4B-998C-7890178D43A4}" srcOrd="0" destOrd="0" presId="urn:microsoft.com/office/officeart/2008/layout/LinedList"/>
    <dgm:cxn modelId="{906F9D90-A928-ED43-B898-DFF0B3FD9E9E}" type="presOf" srcId="{7D5E23B1-4AEA-4F0F-820A-B8A694B023C7}" destId="{EFAFB26F-33DA-1A4B-A9A8-039791504E9A}" srcOrd="0" destOrd="0" presId="urn:microsoft.com/office/officeart/2008/layout/LinedList"/>
    <dgm:cxn modelId="{B399E593-135C-4607-A419-2162CCE0082E}" srcId="{6544F636-7834-4C3A-B2D6-5756516EA951}" destId="{6749B970-6182-4277-A600-B1E0E22843D4}" srcOrd="1" destOrd="0" parTransId="{4C42FF7B-9C52-4FC7-B73E-9455B3A3621B}" sibTransId="{C882C160-0984-4656-9787-583BE50CC1EA}"/>
    <dgm:cxn modelId="{CF9E9896-6DEB-4A31-8F54-3BB312D86662}" srcId="{6544F636-7834-4C3A-B2D6-5756516EA951}" destId="{7D5E23B1-4AEA-4F0F-820A-B8A694B023C7}" srcOrd="3" destOrd="0" parTransId="{9E0AADE7-23CF-4DA4-BA0F-650586578F32}" sibTransId="{DEF0FDF4-202E-4FE7-B793-8D65627A465D}"/>
    <dgm:cxn modelId="{8E200C1F-2727-AC40-AA43-72C6671DC24F}" type="presParOf" srcId="{19E166F7-4287-CC4B-998C-7890178D43A4}" destId="{061370BE-D124-8249-862B-AB34A1315E69}" srcOrd="0" destOrd="0" presId="urn:microsoft.com/office/officeart/2008/layout/LinedList"/>
    <dgm:cxn modelId="{3B8CCB7D-550A-5145-8D14-9940C7EEC4DA}" type="presParOf" srcId="{19E166F7-4287-CC4B-998C-7890178D43A4}" destId="{F18BA023-E39C-984A-975F-696A322B9275}" srcOrd="1" destOrd="0" presId="urn:microsoft.com/office/officeart/2008/layout/LinedList"/>
    <dgm:cxn modelId="{A878DBE2-E5B4-4748-99A3-3CA5A18055D4}" type="presParOf" srcId="{F18BA023-E39C-984A-975F-696A322B9275}" destId="{310E0CE4-EAC6-2743-8A04-BF218C6CC996}" srcOrd="0" destOrd="0" presId="urn:microsoft.com/office/officeart/2008/layout/LinedList"/>
    <dgm:cxn modelId="{DFA249DC-3CD0-B64B-808F-584CEAC08C7C}" type="presParOf" srcId="{F18BA023-E39C-984A-975F-696A322B9275}" destId="{C99C4752-8E49-614D-902E-0A27C1F22059}" srcOrd="1" destOrd="0" presId="urn:microsoft.com/office/officeart/2008/layout/LinedList"/>
    <dgm:cxn modelId="{DE049457-9923-454E-B766-54407175CA01}" type="presParOf" srcId="{19E166F7-4287-CC4B-998C-7890178D43A4}" destId="{AA2ACDC5-B314-244A-B661-2E3A745DAEA2}" srcOrd="2" destOrd="0" presId="urn:microsoft.com/office/officeart/2008/layout/LinedList"/>
    <dgm:cxn modelId="{0BB63917-7B1A-7542-A5ED-367D524C0901}" type="presParOf" srcId="{19E166F7-4287-CC4B-998C-7890178D43A4}" destId="{B75673CD-08CE-B947-86BB-95C66F7FB540}" srcOrd="3" destOrd="0" presId="urn:microsoft.com/office/officeart/2008/layout/LinedList"/>
    <dgm:cxn modelId="{4DEF1EB1-79CD-A64B-9F9B-54AC17FF8713}" type="presParOf" srcId="{B75673CD-08CE-B947-86BB-95C66F7FB540}" destId="{A8A80B09-8F13-AC42-BD5B-917B0E31C514}" srcOrd="0" destOrd="0" presId="urn:microsoft.com/office/officeart/2008/layout/LinedList"/>
    <dgm:cxn modelId="{F5A5DFA8-B47E-3249-91A3-FD4ED8439FE8}" type="presParOf" srcId="{B75673CD-08CE-B947-86BB-95C66F7FB540}" destId="{C01BCE21-8B4B-DF45-BA09-EEEA68837A84}" srcOrd="1" destOrd="0" presId="urn:microsoft.com/office/officeart/2008/layout/LinedList"/>
    <dgm:cxn modelId="{2F660387-E85A-EE4B-A3CB-463B49C5E431}" type="presParOf" srcId="{19E166F7-4287-CC4B-998C-7890178D43A4}" destId="{D0928D50-57B3-6746-B1C6-4B1A83195764}" srcOrd="4" destOrd="0" presId="urn:microsoft.com/office/officeart/2008/layout/LinedList"/>
    <dgm:cxn modelId="{B951A45A-474F-FC41-ACBA-2D3534D81111}" type="presParOf" srcId="{19E166F7-4287-CC4B-998C-7890178D43A4}" destId="{EF2DBCC9-00A1-CB41-8324-57B8F56A0FAC}" srcOrd="5" destOrd="0" presId="urn:microsoft.com/office/officeart/2008/layout/LinedList"/>
    <dgm:cxn modelId="{BE80ED23-8EEB-2943-A415-7165B2C9DF16}" type="presParOf" srcId="{EF2DBCC9-00A1-CB41-8324-57B8F56A0FAC}" destId="{35D39874-951D-DF4B-A959-49469F3B21A9}" srcOrd="0" destOrd="0" presId="urn:microsoft.com/office/officeart/2008/layout/LinedList"/>
    <dgm:cxn modelId="{800F3EBF-E69A-BD41-8C20-C4DA86CFDF18}" type="presParOf" srcId="{EF2DBCC9-00A1-CB41-8324-57B8F56A0FAC}" destId="{5BFCCBC8-F7C5-FC4F-958F-F063E244FB9E}" srcOrd="1" destOrd="0" presId="urn:microsoft.com/office/officeart/2008/layout/LinedList"/>
    <dgm:cxn modelId="{A43BD79E-C697-D643-9902-50AD1B2299D2}" type="presParOf" srcId="{19E166F7-4287-CC4B-998C-7890178D43A4}" destId="{7513828B-E650-7545-B283-846E80FE4492}" srcOrd="6" destOrd="0" presId="urn:microsoft.com/office/officeart/2008/layout/LinedList"/>
    <dgm:cxn modelId="{9427D88A-EAE3-9648-8776-F8682AF8780C}" type="presParOf" srcId="{19E166F7-4287-CC4B-998C-7890178D43A4}" destId="{6EBD031E-8C17-A749-9BC1-F23A96F0A065}" srcOrd="7" destOrd="0" presId="urn:microsoft.com/office/officeart/2008/layout/LinedList"/>
    <dgm:cxn modelId="{E762975B-A109-6744-9BFF-416DC64E8BF8}" type="presParOf" srcId="{6EBD031E-8C17-A749-9BC1-F23A96F0A065}" destId="{EFAFB26F-33DA-1A4B-A9A8-039791504E9A}" srcOrd="0" destOrd="0" presId="urn:microsoft.com/office/officeart/2008/layout/LinedList"/>
    <dgm:cxn modelId="{7F7CF22A-B16B-4D4C-BD1D-E181E03699FD}" type="presParOf" srcId="{6EBD031E-8C17-A749-9BC1-F23A96F0A065}" destId="{554B0D2D-68D5-884C-A802-114F4F3E55A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6F64433-3D76-4C95-87A8-55C1CF2ECF23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6E2051B-C15A-4528-A88D-59D14E13667B}">
      <dgm:prSet/>
      <dgm:spPr/>
      <dgm:t>
        <a:bodyPr/>
        <a:lstStyle/>
        <a:p>
          <a:r>
            <a:rPr lang="en-US"/>
            <a:t>Gentle</a:t>
          </a:r>
        </a:p>
      </dgm:t>
    </dgm:pt>
    <dgm:pt modelId="{605B36CE-B97F-4695-A252-D38CE53F29B5}" type="parTrans" cxnId="{7E04770C-8484-48AA-B39C-8FE0CD23DB2F}">
      <dgm:prSet/>
      <dgm:spPr/>
      <dgm:t>
        <a:bodyPr/>
        <a:lstStyle/>
        <a:p>
          <a:endParaRPr lang="en-US"/>
        </a:p>
      </dgm:t>
    </dgm:pt>
    <dgm:pt modelId="{2A027A94-5857-4BBB-84FB-E81980F71F19}" type="sibTrans" cxnId="{7E04770C-8484-48AA-B39C-8FE0CD23DB2F}">
      <dgm:prSet/>
      <dgm:spPr/>
      <dgm:t>
        <a:bodyPr/>
        <a:lstStyle/>
        <a:p>
          <a:endParaRPr lang="en-US"/>
        </a:p>
      </dgm:t>
    </dgm:pt>
    <dgm:pt modelId="{7C5C0376-937A-41F7-9A29-5BB7C41CE59D}">
      <dgm:prSet custT="1"/>
      <dgm:spPr/>
      <dgm:t>
        <a:bodyPr/>
        <a:lstStyle/>
        <a:p>
          <a:r>
            <a:rPr lang="en-US" sz="2400" dirty="0"/>
            <a:t>Gentle tissue handling during surgery essential</a:t>
          </a:r>
        </a:p>
      </dgm:t>
    </dgm:pt>
    <dgm:pt modelId="{230FE181-CDC3-4D9F-9378-58F53FEADB26}" type="parTrans" cxnId="{0F8E2FC8-A15F-4197-AA82-A7660B3CB9E5}">
      <dgm:prSet/>
      <dgm:spPr/>
      <dgm:t>
        <a:bodyPr/>
        <a:lstStyle/>
        <a:p>
          <a:endParaRPr lang="en-US"/>
        </a:p>
      </dgm:t>
    </dgm:pt>
    <dgm:pt modelId="{049B82DF-86DF-4263-A726-1193E9EEC709}" type="sibTrans" cxnId="{0F8E2FC8-A15F-4197-AA82-A7660B3CB9E5}">
      <dgm:prSet/>
      <dgm:spPr/>
      <dgm:t>
        <a:bodyPr/>
        <a:lstStyle/>
        <a:p>
          <a:endParaRPr lang="en-US"/>
        </a:p>
      </dgm:t>
    </dgm:pt>
    <dgm:pt modelId="{176DD131-545F-4435-A735-8DF9731A0B83}">
      <dgm:prSet/>
      <dgm:spPr/>
      <dgm:t>
        <a:bodyPr/>
        <a:lstStyle/>
        <a:p>
          <a:r>
            <a:rPr lang="en-US"/>
            <a:t>Minimize</a:t>
          </a:r>
        </a:p>
      </dgm:t>
    </dgm:pt>
    <dgm:pt modelId="{D5FD8F81-8AED-4208-B175-C057F013D515}" type="parTrans" cxnId="{44391E84-8A4F-4A60-8CE8-241FA98057E5}">
      <dgm:prSet/>
      <dgm:spPr/>
      <dgm:t>
        <a:bodyPr/>
        <a:lstStyle/>
        <a:p>
          <a:endParaRPr lang="en-US"/>
        </a:p>
      </dgm:t>
    </dgm:pt>
    <dgm:pt modelId="{7D6C9BC3-82F6-4A35-8ECB-F94191CC81DE}" type="sibTrans" cxnId="{44391E84-8A4F-4A60-8CE8-241FA98057E5}">
      <dgm:prSet/>
      <dgm:spPr/>
      <dgm:t>
        <a:bodyPr/>
        <a:lstStyle/>
        <a:p>
          <a:endParaRPr lang="en-US"/>
        </a:p>
      </dgm:t>
    </dgm:pt>
    <dgm:pt modelId="{81496158-407A-43FF-925C-CFF2CD95E3F0}">
      <dgm:prSet custT="1"/>
      <dgm:spPr/>
      <dgm:t>
        <a:bodyPr/>
        <a:lstStyle/>
        <a:p>
          <a:r>
            <a:rPr lang="en-US" sz="2400" dirty="0"/>
            <a:t>Minimize contact with gauze and foreign material</a:t>
          </a:r>
        </a:p>
      </dgm:t>
    </dgm:pt>
    <dgm:pt modelId="{6F8DC0CF-8875-49FE-BED5-ECF1AB90438D}" type="parTrans" cxnId="{9940EEED-29BB-443D-88E1-8A28A6B2170C}">
      <dgm:prSet/>
      <dgm:spPr/>
      <dgm:t>
        <a:bodyPr/>
        <a:lstStyle/>
        <a:p>
          <a:endParaRPr lang="en-US"/>
        </a:p>
      </dgm:t>
    </dgm:pt>
    <dgm:pt modelId="{3DDBD093-0DDD-432B-ABCB-7653D9DAD590}" type="sibTrans" cxnId="{9940EEED-29BB-443D-88E1-8A28A6B2170C}">
      <dgm:prSet/>
      <dgm:spPr/>
      <dgm:t>
        <a:bodyPr/>
        <a:lstStyle/>
        <a:p>
          <a:endParaRPr lang="en-US"/>
        </a:p>
      </dgm:t>
    </dgm:pt>
    <dgm:pt modelId="{3F55438F-2734-422A-BD3F-E743788D3A70}">
      <dgm:prSet/>
      <dgm:spPr/>
      <dgm:t>
        <a:bodyPr/>
        <a:lstStyle/>
        <a:p>
          <a:r>
            <a:rPr lang="en-US"/>
            <a:t>Wash</a:t>
          </a:r>
        </a:p>
      </dgm:t>
    </dgm:pt>
    <dgm:pt modelId="{E83E8746-7DBB-46C1-AD16-DF93B86CF72F}" type="parTrans" cxnId="{40AF1180-4843-46A3-ABCF-A10BA4C41C5D}">
      <dgm:prSet/>
      <dgm:spPr/>
      <dgm:t>
        <a:bodyPr/>
        <a:lstStyle/>
        <a:p>
          <a:endParaRPr lang="en-US"/>
        </a:p>
      </dgm:t>
    </dgm:pt>
    <dgm:pt modelId="{62364253-0B48-4A24-AC67-C913B80E812D}" type="sibTrans" cxnId="{40AF1180-4843-46A3-ABCF-A10BA4C41C5D}">
      <dgm:prSet/>
      <dgm:spPr/>
      <dgm:t>
        <a:bodyPr/>
        <a:lstStyle/>
        <a:p>
          <a:endParaRPr lang="en-US"/>
        </a:p>
      </dgm:t>
    </dgm:pt>
    <dgm:pt modelId="{29F816C0-5DF3-4E9F-8EF3-1B6F121CB087}">
      <dgm:prSet custT="1"/>
      <dgm:spPr/>
      <dgm:t>
        <a:bodyPr/>
        <a:lstStyle/>
        <a:p>
          <a:r>
            <a:rPr lang="en-US" sz="2800" dirty="0"/>
            <a:t>Wash peritoneal cavity with saline solution</a:t>
          </a:r>
        </a:p>
      </dgm:t>
    </dgm:pt>
    <dgm:pt modelId="{A763237B-C40C-44B8-8889-14C9B66F4A23}" type="parTrans" cxnId="{7C4E6D91-4892-4101-8E26-A61E072FDACD}">
      <dgm:prSet/>
      <dgm:spPr/>
      <dgm:t>
        <a:bodyPr/>
        <a:lstStyle/>
        <a:p>
          <a:endParaRPr lang="en-US"/>
        </a:p>
      </dgm:t>
    </dgm:pt>
    <dgm:pt modelId="{ED0FF49C-5B58-4945-B4DA-41AE1201F802}" type="sibTrans" cxnId="{7C4E6D91-4892-4101-8E26-A61E072FDACD}">
      <dgm:prSet/>
      <dgm:spPr/>
      <dgm:t>
        <a:bodyPr/>
        <a:lstStyle/>
        <a:p>
          <a:endParaRPr lang="en-US"/>
        </a:p>
      </dgm:t>
    </dgm:pt>
    <dgm:pt modelId="{66BA6681-84E8-4424-94C9-C1392C7ED247}">
      <dgm:prSet/>
      <dgm:spPr/>
      <dgm:t>
        <a:bodyPr/>
        <a:lstStyle/>
        <a:p>
          <a:r>
            <a:rPr lang="en-US"/>
            <a:t>Cover</a:t>
          </a:r>
        </a:p>
      </dgm:t>
    </dgm:pt>
    <dgm:pt modelId="{FC89C440-A58A-45C0-A249-6164B714DF8D}" type="parTrans" cxnId="{9B7435E9-23E1-4C19-8331-8CD67E239C85}">
      <dgm:prSet/>
      <dgm:spPr/>
      <dgm:t>
        <a:bodyPr/>
        <a:lstStyle/>
        <a:p>
          <a:endParaRPr lang="en-US"/>
        </a:p>
      </dgm:t>
    </dgm:pt>
    <dgm:pt modelId="{6A28FC4C-2A78-4E58-A687-1AC605F03C19}" type="sibTrans" cxnId="{9B7435E9-23E1-4C19-8331-8CD67E239C85}">
      <dgm:prSet/>
      <dgm:spPr/>
      <dgm:t>
        <a:bodyPr/>
        <a:lstStyle/>
        <a:p>
          <a:endParaRPr lang="en-US"/>
        </a:p>
      </dgm:t>
    </dgm:pt>
    <dgm:pt modelId="{A520E68D-07C3-41EB-A979-0E656E13E08D}">
      <dgm:prSet custT="1"/>
      <dgm:spPr/>
      <dgm:t>
        <a:bodyPr/>
        <a:lstStyle/>
        <a:p>
          <a:r>
            <a:rPr lang="en-US" sz="2800" dirty="0"/>
            <a:t>Cover raw peritoneal surfaces carefully</a:t>
          </a:r>
        </a:p>
      </dgm:t>
    </dgm:pt>
    <dgm:pt modelId="{85FC2181-9ABB-4835-931A-FBE642B2F35E}" type="parTrans" cxnId="{49288BBA-9A9E-41E4-927A-8285C25C74C0}">
      <dgm:prSet/>
      <dgm:spPr/>
      <dgm:t>
        <a:bodyPr/>
        <a:lstStyle/>
        <a:p>
          <a:endParaRPr lang="en-US"/>
        </a:p>
      </dgm:t>
    </dgm:pt>
    <dgm:pt modelId="{64A5E5B0-E213-4920-9963-3460A55A64B6}" type="sibTrans" cxnId="{49288BBA-9A9E-41E4-927A-8285C25C74C0}">
      <dgm:prSet/>
      <dgm:spPr/>
      <dgm:t>
        <a:bodyPr/>
        <a:lstStyle/>
        <a:p>
          <a:endParaRPr lang="en-US"/>
        </a:p>
      </dgm:t>
    </dgm:pt>
    <dgm:pt modelId="{60C639C0-338E-6148-BFA1-50540553F84C}" type="pres">
      <dgm:prSet presAssocID="{C6F64433-3D76-4C95-87A8-55C1CF2ECF23}" presName="Name0" presStyleCnt="0">
        <dgm:presLayoutVars>
          <dgm:dir/>
          <dgm:animLvl val="lvl"/>
          <dgm:resizeHandles val="exact"/>
        </dgm:presLayoutVars>
      </dgm:prSet>
      <dgm:spPr/>
    </dgm:pt>
    <dgm:pt modelId="{203B4283-5E60-D043-9D23-CB965C273267}" type="pres">
      <dgm:prSet presAssocID="{66BA6681-84E8-4424-94C9-C1392C7ED247}" presName="boxAndChildren" presStyleCnt="0"/>
      <dgm:spPr/>
    </dgm:pt>
    <dgm:pt modelId="{33F0C601-2EEC-4148-9B2A-69D9294322D3}" type="pres">
      <dgm:prSet presAssocID="{66BA6681-84E8-4424-94C9-C1392C7ED247}" presName="parentTextBox" presStyleLbl="alignNode1" presStyleIdx="0" presStyleCnt="4"/>
      <dgm:spPr/>
    </dgm:pt>
    <dgm:pt modelId="{00007C41-185C-174C-BCDE-AC79732FE830}" type="pres">
      <dgm:prSet presAssocID="{66BA6681-84E8-4424-94C9-C1392C7ED247}" presName="descendantBox" presStyleLbl="bgAccFollowNode1" presStyleIdx="0" presStyleCnt="4"/>
      <dgm:spPr/>
    </dgm:pt>
    <dgm:pt modelId="{6569CE6F-78A8-0442-A957-8833A59498DA}" type="pres">
      <dgm:prSet presAssocID="{62364253-0B48-4A24-AC67-C913B80E812D}" presName="sp" presStyleCnt="0"/>
      <dgm:spPr/>
    </dgm:pt>
    <dgm:pt modelId="{574AB10D-9956-3941-9650-F5CE50965784}" type="pres">
      <dgm:prSet presAssocID="{3F55438F-2734-422A-BD3F-E743788D3A70}" presName="arrowAndChildren" presStyleCnt="0"/>
      <dgm:spPr/>
    </dgm:pt>
    <dgm:pt modelId="{A761C00E-3710-3D41-A20C-A489A0492CB8}" type="pres">
      <dgm:prSet presAssocID="{3F55438F-2734-422A-BD3F-E743788D3A70}" presName="parentTextArrow" presStyleLbl="node1" presStyleIdx="0" presStyleCnt="0"/>
      <dgm:spPr/>
    </dgm:pt>
    <dgm:pt modelId="{3344EEC3-0637-9F44-8141-E4B43E072582}" type="pres">
      <dgm:prSet presAssocID="{3F55438F-2734-422A-BD3F-E743788D3A70}" presName="arrow" presStyleLbl="alignNode1" presStyleIdx="1" presStyleCnt="4"/>
      <dgm:spPr/>
    </dgm:pt>
    <dgm:pt modelId="{EACE3AC6-0827-744F-995A-A19E201F72DA}" type="pres">
      <dgm:prSet presAssocID="{3F55438F-2734-422A-BD3F-E743788D3A70}" presName="descendantArrow" presStyleLbl="bgAccFollowNode1" presStyleIdx="1" presStyleCnt="4"/>
      <dgm:spPr/>
    </dgm:pt>
    <dgm:pt modelId="{4D4DCE79-156B-A645-86FC-762A37EC9961}" type="pres">
      <dgm:prSet presAssocID="{7D6C9BC3-82F6-4A35-8ECB-F94191CC81DE}" presName="sp" presStyleCnt="0"/>
      <dgm:spPr/>
    </dgm:pt>
    <dgm:pt modelId="{D1B15360-5E9B-F044-9377-CCEDD2168D4C}" type="pres">
      <dgm:prSet presAssocID="{176DD131-545F-4435-A735-8DF9731A0B83}" presName="arrowAndChildren" presStyleCnt="0"/>
      <dgm:spPr/>
    </dgm:pt>
    <dgm:pt modelId="{D942D466-111B-1441-94F2-FC02B8AA4BE4}" type="pres">
      <dgm:prSet presAssocID="{176DD131-545F-4435-A735-8DF9731A0B83}" presName="parentTextArrow" presStyleLbl="node1" presStyleIdx="0" presStyleCnt="0"/>
      <dgm:spPr/>
    </dgm:pt>
    <dgm:pt modelId="{83C31FFF-9A49-3C4E-A458-2F7ED2ED3B7D}" type="pres">
      <dgm:prSet presAssocID="{176DD131-545F-4435-A735-8DF9731A0B83}" presName="arrow" presStyleLbl="alignNode1" presStyleIdx="2" presStyleCnt="4"/>
      <dgm:spPr/>
    </dgm:pt>
    <dgm:pt modelId="{AFA084D0-9B36-F44F-A251-96832AC386BD}" type="pres">
      <dgm:prSet presAssocID="{176DD131-545F-4435-A735-8DF9731A0B83}" presName="descendantArrow" presStyleLbl="bgAccFollowNode1" presStyleIdx="2" presStyleCnt="4"/>
      <dgm:spPr/>
    </dgm:pt>
    <dgm:pt modelId="{C0D777E5-7479-BA4C-8475-2E2B08560789}" type="pres">
      <dgm:prSet presAssocID="{2A027A94-5857-4BBB-84FB-E81980F71F19}" presName="sp" presStyleCnt="0"/>
      <dgm:spPr/>
    </dgm:pt>
    <dgm:pt modelId="{B0B872D9-0F66-C24A-9F4F-39C24B015DDE}" type="pres">
      <dgm:prSet presAssocID="{C6E2051B-C15A-4528-A88D-59D14E13667B}" presName="arrowAndChildren" presStyleCnt="0"/>
      <dgm:spPr/>
    </dgm:pt>
    <dgm:pt modelId="{AB3F8243-6F55-AD46-9C4F-715518357602}" type="pres">
      <dgm:prSet presAssocID="{C6E2051B-C15A-4528-A88D-59D14E13667B}" presName="parentTextArrow" presStyleLbl="node1" presStyleIdx="0" presStyleCnt="0"/>
      <dgm:spPr/>
    </dgm:pt>
    <dgm:pt modelId="{A5FCF532-E9DB-0D46-8220-4F920969DF8C}" type="pres">
      <dgm:prSet presAssocID="{C6E2051B-C15A-4528-A88D-59D14E13667B}" presName="arrow" presStyleLbl="alignNode1" presStyleIdx="3" presStyleCnt="4"/>
      <dgm:spPr/>
    </dgm:pt>
    <dgm:pt modelId="{36FE852E-8907-ED48-A16D-B47EBEBF7A30}" type="pres">
      <dgm:prSet presAssocID="{C6E2051B-C15A-4528-A88D-59D14E13667B}" presName="descendantArrow" presStyleLbl="bgAccFollowNode1" presStyleIdx="3" presStyleCnt="4"/>
      <dgm:spPr/>
    </dgm:pt>
  </dgm:ptLst>
  <dgm:cxnLst>
    <dgm:cxn modelId="{A60C6F07-C3CE-F342-BF08-649BA861D827}" type="presOf" srcId="{66BA6681-84E8-4424-94C9-C1392C7ED247}" destId="{33F0C601-2EEC-4148-9B2A-69D9294322D3}" srcOrd="0" destOrd="0" presId="urn:microsoft.com/office/officeart/2016/7/layout/VerticalDownArrowProcess"/>
    <dgm:cxn modelId="{7E04770C-8484-48AA-B39C-8FE0CD23DB2F}" srcId="{C6F64433-3D76-4C95-87A8-55C1CF2ECF23}" destId="{C6E2051B-C15A-4528-A88D-59D14E13667B}" srcOrd="0" destOrd="0" parTransId="{605B36CE-B97F-4695-A252-D38CE53F29B5}" sibTransId="{2A027A94-5857-4BBB-84FB-E81980F71F19}"/>
    <dgm:cxn modelId="{F2560943-2F2A-8C43-B139-F03F5C70B588}" type="presOf" srcId="{176DD131-545F-4435-A735-8DF9731A0B83}" destId="{D942D466-111B-1441-94F2-FC02B8AA4BE4}" srcOrd="0" destOrd="0" presId="urn:microsoft.com/office/officeart/2016/7/layout/VerticalDownArrowProcess"/>
    <dgm:cxn modelId="{EBDD744E-11AB-744C-AAB0-D958559A5DD0}" type="presOf" srcId="{C6E2051B-C15A-4528-A88D-59D14E13667B}" destId="{AB3F8243-6F55-AD46-9C4F-715518357602}" srcOrd="0" destOrd="0" presId="urn:microsoft.com/office/officeart/2016/7/layout/VerticalDownArrowProcess"/>
    <dgm:cxn modelId="{A19D4453-4510-8843-B1E4-75FDBA901DDB}" type="presOf" srcId="{7C5C0376-937A-41F7-9A29-5BB7C41CE59D}" destId="{36FE852E-8907-ED48-A16D-B47EBEBF7A30}" srcOrd="0" destOrd="0" presId="urn:microsoft.com/office/officeart/2016/7/layout/VerticalDownArrowProcess"/>
    <dgm:cxn modelId="{A8D03A6B-2AAB-684D-AE3D-274B7779D21D}" type="presOf" srcId="{81496158-407A-43FF-925C-CFF2CD95E3F0}" destId="{AFA084D0-9B36-F44F-A251-96832AC386BD}" srcOrd="0" destOrd="0" presId="urn:microsoft.com/office/officeart/2016/7/layout/VerticalDownArrowProcess"/>
    <dgm:cxn modelId="{40AF1180-4843-46A3-ABCF-A10BA4C41C5D}" srcId="{C6F64433-3D76-4C95-87A8-55C1CF2ECF23}" destId="{3F55438F-2734-422A-BD3F-E743788D3A70}" srcOrd="2" destOrd="0" parTransId="{E83E8746-7DBB-46C1-AD16-DF93B86CF72F}" sibTransId="{62364253-0B48-4A24-AC67-C913B80E812D}"/>
    <dgm:cxn modelId="{44391E84-8A4F-4A60-8CE8-241FA98057E5}" srcId="{C6F64433-3D76-4C95-87A8-55C1CF2ECF23}" destId="{176DD131-545F-4435-A735-8DF9731A0B83}" srcOrd="1" destOrd="0" parTransId="{D5FD8F81-8AED-4208-B175-C057F013D515}" sibTransId="{7D6C9BC3-82F6-4A35-8ECB-F94191CC81DE}"/>
    <dgm:cxn modelId="{5D5EB08B-8DE9-A64E-B235-4B5E659C32B6}" type="presOf" srcId="{29F816C0-5DF3-4E9F-8EF3-1B6F121CB087}" destId="{EACE3AC6-0827-744F-995A-A19E201F72DA}" srcOrd="0" destOrd="0" presId="urn:microsoft.com/office/officeart/2016/7/layout/VerticalDownArrowProcess"/>
    <dgm:cxn modelId="{7C4E6D91-4892-4101-8E26-A61E072FDACD}" srcId="{3F55438F-2734-422A-BD3F-E743788D3A70}" destId="{29F816C0-5DF3-4E9F-8EF3-1B6F121CB087}" srcOrd="0" destOrd="0" parTransId="{A763237B-C40C-44B8-8889-14C9B66F4A23}" sibTransId="{ED0FF49C-5B58-4945-B4DA-41AE1201F802}"/>
    <dgm:cxn modelId="{7742E295-5726-0F46-AAED-57F7AD6C7FAC}" type="presOf" srcId="{A520E68D-07C3-41EB-A979-0E656E13E08D}" destId="{00007C41-185C-174C-BCDE-AC79732FE830}" srcOrd="0" destOrd="0" presId="urn:microsoft.com/office/officeart/2016/7/layout/VerticalDownArrowProcess"/>
    <dgm:cxn modelId="{98F88796-856F-3D4C-9E9A-B5501B64E38B}" type="presOf" srcId="{C6F64433-3D76-4C95-87A8-55C1CF2ECF23}" destId="{60C639C0-338E-6148-BFA1-50540553F84C}" srcOrd="0" destOrd="0" presId="urn:microsoft.com/office/officeart/2016/7/layout/VerticalDownArrowProcess"/>
    <dgm:cxn modelId="{251FB0B3-BC5F-324E-A897-127895808A31}" type="presOf" srcId="{3F55438F-2734-422A-BD3F-E743788D3A70}" destId="{A761C00E-3710-3D41-A20C-A489A0492CB8}" srcOrd="0" destOrd="0" presId="urn:microsoft.com/office/officeart/2016/7/layout/VerticalDownArrowProcess"/>
    <dgm:cxn modelId="{49288BBA-9A9E-41E4-927A-8285C25C74C0}" srcId="{66BA6681-84E8-4424-94C9-C1392C7ED247}" destId="{A520E68D-07C3-41EB-A979-0E656E13E08D}" srcOrd="0" destOrd="0" parTransId="{85FC2181-9ABB-4835-931A-FBE642B2F35E}" sibTransId="{64A5E5B0-E213-4920-9963-3460A55A64B6}"/>
    <dgm:cxn modelId="{0814F6C4-8004-104B-AE85-968E862A361B}" type="presOf" srcId="{C6E2051B-C15A-4528-A88D-59D14E13667B}" destId="{A5FCF532-E9DB-0D46-8220-4F920969DF8C}" srcOrd="1" destOrd="0" presId="urn:microsoft.com/office/officeart/2016/7/layout/VerticalDownArrowProcess"/>
    <dgm:cxn modelId="{0F8E2FC8-A15F-4197-AA82-A7660B3CB9E5}" srcId="{C6E2051B-C15A-4528-A88D-59D14E13667B}" destId="{7C5C0376-937A-41F7-9A29-5BB7C41CE59D}" srcOrd="0" destOrd="0" parTransId="{230FE181-CDC3-4D9F-9378-58F53FEADB26}" sibTransId="{049B82DF-86DF-4263-A726-1193E9EEC709}"/>
    <dgm:cxn modelId="{CF46C9C9-C9E6-094E-B650-562022484E10}" type="presOf" srcId="{176DD131-545F-4435-A735-8DF9731A0B83}" destId="{83C31FFF-9A49-3C4E-A458-2F7ED2ED3B7D}" srcOrd="1" destOrd="0" presId="urn:microsoft.com/office/officeart/2016/7/layout/VerticalDownArrowProcess"/>
    <dgm:cxn modelId="{9B7435E9-23E1-4C19-8331-8CD67E239C85}" srcId="{C6F64433-3D76-4C95-87A8-55C1CF2ECF23}" destId="{66BA6681-84E8-4424-94C9-C1392C7ED247}" srcOrd="3" destOrd="0" parTransId="{FC89C440-A58A-45C0-A249-6164B714DF8D}" sibTransId="{6A28FC4C-2A78-4E58-A687-1AC605F03C19}"/>
    <dgm:cxn modelId="{9940EEED-29BB-443D-88E1-8A28A6B2170C}" srcId="{176DD131-545F-4435-A735-8DF9731A0B83}" destId="{81496158-407A-43FF-925C-CFF2CD95E3F0}" srcOrd="0" destOrd="0" parTransId="{6F8DC0CF-8875-49FE-BED5-ECF1AB90438D}" sibTransId="{3DDBD093-0DDD-432B-ABCB-7653D9DAD590}"/>
    <dgm:cxn modelId="{CBA476F7-38BE-0048-A1F3-756E056A5B7B}" type="presOf" srcId="{3F55438F-2734-422A-BD3F-E743788D3A70}" destId="{3344EEC3-0637-9F44-8141-E4B43E072582}" srcOrd="1" destOrd="0" presId="urn:microsoft.com/office/officeart/2016/7/layout/VerticalDownArrowProcess"/>
    <dgm:cxn modelId="{F16FBBA6-BEC4-9346-B50F-C23CC29F7A8C}" type="presParOf" srcId="{60C639C0-338E-6148-BFA1-50540553F84C}" destId="{203B4283-5E60-D043-9D23-CB965C273267}" srcOrd="0" destOrd="0" presId="urn:microsoft.com/office/officeart/2016/7/layout/VerticalDownArrowProcess"/>
    <dgm:cxn modelId="{C94742E1-E6EC-CE4F-9FF7-354DB2BCAA5B}" type="presParOf" srcId="{203B4283-5E60-D043-9D23-CB965C273267}" destId="{33F0C601-2EEC-4148-9B2A-69D9294322D3}" srcOrd="0" destOrd="0" presId="urn:microsoft.com/office/officeart/2016/7/layout/VerticalDownArrowProcess"/>
    <dgm:cxn modelId="{660FB5BA-CF02-2949-8C04-A20366B68C99}" type="presParOf" srcId="{203B4283-5E60-D043-9D23-CB965C273267}" destId="{00007C41-185C-174C-BCDE-AC79732FE830}" srcOrd="1" destOrd="0" presId="urn:microsoft.com/office/officeart/2016/7/layout/VerticalDownArrowProcess"/>
    <dgm:cxn modelId="{CA58F7E9-26DA-0949-B09A-DA4F08CD8023}" type="presParOf" srcId="{60C639C0-338E-6148-BFA1-50540553F84C}" destId="{6569CE6F-78A8-0442-A957-8833A59498DA}" srcOrd="1" destOrd="0" presId="urn:microsoft.com/office/officeart/2016/7/layout/VerticalDownArrowProcess"/>
    <dgm:cxn modelId="{97767D1F-28EF-204D-A779-9FCD27BE7408}" type="presParOf" srcId="{60C639C0-338E-6148-BFA1-50540553F84C}" destId="{574AB10D-9956-3941-9650-F5CE50965784}" srcOrd="2" destOrd="0" presId="urn:microsoft.com/office/officeart/2016/7/layout/VerticalDownArrowProcess"/>
    <dgm:cxn modelId="{0F1B334D-4E3F-7348-A42E-A2CDBCC5D08F}" type="presParOf" srcId="{574AB10D-9956-3941-9650-F5CE50965784}" destId="{A761C00E-3710-3D41-A20C-A489A0492CB8}" srcOrd="0" destOrd="0" presId="urn:microsoft.com/office/officeart/2016/7/layout/VerticalDownArrowProcess"/>
    <dgm:cxn modelId="{40F4432C-4832-DA40-9DCC-7222A25F5776}" type="presParOf" srcId="{574AB10D-9956-3941-9650-F5CE50965784}" destId="{3344EEC3-0637-9F44-8141-E4B43E072582}" srcOrd="1" destOrd="0" presId="urn:microsoft.com/office/officeart/2016/7/layout/VerticalDownArrowProcess"/>
    <dgm:cxn modelId="{DAED4D3F-1493-9049-84E0-5CE3675DEDC9}" type="presParOf" srcId="{574AB10D-9956-3941-9650-F5CE50965784}" destId="{EACE3AC6-0827-744F-995A-A19E201F72DA}" srcOrd="2" destOrd="0" presId="urn:microsoft.com/office/officeart/2016/7/layout/VerticalDownArrowProcess"/>
    <dgm:cxn modelId="{13771C2A-1C11-CC40-B344-818085F08824}" type="presParOf" srcId="{60C639C0-338E-6148-BFA1-50540553F84C}" destId="{4D4DCE79-156B-A645-86FC-762A37EC9961}" srcOrd="3" destOrd="0" presId="urn:microsoft.com/office/officeart/2016/7/layout/VerticalDownArrowProcess"/>
    <dgm:cxn modelId="{DBAF44C3-75A2-D040-9C0C-B0691CAC96CF}" type="presParOf" srcId="{60C639C0-338E-6148-BFA1-50540553F84C}" destId="{D1B15360-5E9B-F044-9377-CCEDD2168D4C}" srcOrd="4" destOrd="0" presId="urn:microsoft.com/office/officeart/2016/7/layout/VerticalDownArrowProcess"/>
    <dgm:cxn modelId="{6431FC39-C791-C94F-91BC-A62AB1704E83}" type="presParOf" srcId="{D1B15360-5E9B-F044-9377-CCEDD2168D4C}" destId="{D942D466-111B-1441-94F2-FC02B8AA4BE4}" srcOrd="0" destOrd="0" presId="urn:microsoft.com/office/officeart/2016/7/layout/VerticalDownArrowProcess"/>
    <dgm:cxn modelId="{A23B3424-980F-874A-A789-805647831893}" type="presParOf" srcId="{D1B15360-5E9B-F044-9377-CCEDD2168D4C}" destId="{83C31FFF-9A49-3C4E-A458-2F7ED2ED3B7D}" srcOrd="1" destOrd="0" presId="urn:microsoft.com/office/officeart/2016/7/layout/VerticalDownArrowProcess"/>
    <dgm:cxn modelId="{B9D03BD9-A33B-1E40-9D5B-BE2AFFA1910C}" type="presParOf" srcId="{D1B15360-5E9B-F044-9377-CCEDD2168D4C}" destId="{AFA084D0-9B36-F44F-A251-96832AC386BD}" srcOrd="2" destOrd="0" presId="urn:microsoft.com/office/officeart/2016/7/layout/VerticalDownArrowProcess"/>
    <dgm:cxn modelId="{EDD0DCFC-A792-D947-BF38-370574DEC94A}" type="presParOf" srcId="{60C639C0-338E-6148-BFA1-50540553F84C}" destId="{C0D777E5-7479-BA4C-8475-2E2B08560789}" srcOrd="5" destOrd="0" presId="urn:microsoft.com/office/officeart/2016/7/layout/VerticalDownArrowProcess"/>
    <dgm:cxn modelId="{62330887-BEEE-6146-AE8A-25C4DDAE41AC}" type="presParOf" srcId="{60C639C0-338E-6148-BFA1-50540553F84C}" destId="{B0B872D9-0F66-C24A-9F4F-39C24B015DDE}" srcOrd="6" destOrd="0" presId="urn:microsoft.com/office/officeart/2016/7/layout/VerticalDownArrowProcess"/>
    <dgm:cxn modelId="{0CA43DD1-0DEB-C94C-AE8D-33C9E888416D}" type="presParOf" srcId="{B0B872D9-0F66-C24A-9F4F-39C24B015DDE}" destId="{AB3F8243-6F55-AD46-9C4F-715518357602}" srcOrd="0" destOrd="0" presId="urn:microsoft.com/office/officeart/2016/7/layout/VerticalDownArrowProcess"/>
    <dgm:cxn modelId="{5487A128-C29B-994F-937A-3A0E34BDFB79}" type="presParOf" srcId="{B0B872D9-0F66-C24A-9F4F-39C24B015DDE}" destId="{A5FCF532-E9DB-0D46-8220-4F920969DF8C}" srcOrd="1" destOrd="0" presId="urn:microsoft.com/office/officeart/2016/7/layout/VerticalDownArrowProcess"/>
    <dgm:cxn modelId="{191136EA-9BB9-E140-B376-97F29E8B7785}" type="presParOf" srcId="{B0B872D9-0F66-C24A-9F4F-39C24B015DDE}" destId="{36FE852E-8907-ED48-A16D-B47EBEBF7A30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6F68420-EFA6-4CD2-AA0B-ED9712B07ED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8CC9F7D1-9556-4089-B9C9-CB60561256E3}">
      <dgm:prSet/>
      <dgm:spPr/>
      <dgm:t>
        <a:bodyPr/>
        <a:lstStyle/>
        <a:p>
          <a:r>
            <a:rPr lang="en-US"/>
            <a:t>Small bowel vomiting occurs early and severe</a:t>
          </a:r>
        </a:p>
      </dgm:t>
    </dgm:pt>
    <dgm:pt modelId="{7B64F381-F353-4097-9E53-BC3D198498F0}" type="parTrans" cxnId="{ACADA24F-8F11-4F62-BC18-7EC2B71D0487}">
      <dgm:prSet/>
      <dgm:spPr/>
      <dgm:t>
        <a:bodyPr/>
        <a:lstStyle/>
        <a:p>
          <a:endParaRPr lang="en-US"/>
        </a:p>
      </dgm:t>
    </dgm:pt>
    <dgm:pt modelId="{B4C4F497-4CD6-4CFA-B4A2-D65B5F974856}" type="sibTrans" cxnId="{ACADA24F-8F11-4F62-BC18-7EC2B71D0487}">
      <dgm:prSet/>
      <dgm:spPr/>
      <dgm:t>
        <a:bodyPr/>
        <a:lstStyle/>
        <a:p>
          <a:endParaRPr lang="en-US"/>
        </a:p>
      </dgm:t>
    </dgm:pt>
    <dgm:pt modelId="{1DA8F07F-F518-457A-9248-591958CC46E9}">
      <dgm:prSet/>
      <dgm:spPr/>
      <dgm:t>
        <a:bodyPr/>
        <a:lstStyle/>
        <a:p>
          <a:r>
            <a:rPr lang="en-US"/>
            <a:t>Large bowel distension more prominent early</a:t>
          </a:r>
        </a:p>
      </dgm:t>
    </dgm:pt>
    <dgm:pt modelId="{A32F0496-406F-465B-B6A8-51C16D393BD5}" type="parTrans" cxnId="{77C48373-BDDF-4BE1-A629-645D9C2F1B2E}">
      <dgm:prSet/>
      <dgm:spPr/>
      <dgm:t>
        <a:bodyPr/>
        <a:lstStyle/>
        <a:p>
          <a:endParaRPr lang="en-US"/>
        </a:p>
      </dgm:t>
    </dgm:pt>
    <dgm:pt modelId="{EC413D3D-037A-4F82-8D1E-0B21BA86896A}" type="sibTrans" cxnId="{77C48373-BDDF-4BE1-A629-645D9C2F1B2E}">
      <dgm:prSet/>
      <dgm:spPr/>
      <dgm:t>
        <a:bodyPr/>
        <a:lstStyle/>
        <a:p>
          <a:endParaRPr lang="en-US"/>
        </a:p>
      </dgm:t>
    </dgm:pt>
    <dgm:pt modelId="{749873B2-57F7-446B-8408-A706718EEE90}">
      <dgm:prSet/>
      <dgm:spPr/>
      <dgm:t>
        <a:bodyPr/>
        <a:lstStyle/>
        <a:p>
          <a:r>
            <a:rPr lang="en-US"/>
            <a:t>Pain more severe in small bowel obstruction</a:t>
          </a:r>
        </a:p>
      </dgm:t>
    </dgm:pt>
    <dgm:pt modelId="{446099B0-B75D-4D5C-9494-D1AEC541EAB2}" type="parTrans" cxnId="{CD722697-A89A-4810-850A-3FF8335428E2}">
      <dgm:prSet/>
      <dgm:spPr/>
      <dgm:t>
        <a:bodyPr/>
        <a:lstStyle/>
        <a:p>
          <a:endParaRPr lang="en-US"/>
        </a:p>
      </dgm:t>
    </dgm:pt>
    <dgm:pt modelId="{9DB53BF9-9239-44CA-A1A6-1BC955808E0C}" type="sibTrans" cxnId="{CD722697-A89A-4810-850A-3FF8335428E2}">
      <dgm:prSet/>
      <dgm:spPr/>
      <dgm:t>
        <a:bodyPr/>
        <a:lstStyle/>
        <a:p>
          <a:endParaRPr lang="en-US"/>
        </a:p>
      </dgm:t>
    </dgm:pt>
    <dgm:pt modelId="{6B3C0432-8061-47E4-8E24-3CA3AE576BFE}">
      <dgm:prSet/>
      <dgm:spPr/>
      <dgm:t>
        <a:bodyPr/>
        <a:lstStyle/>
        <a:p>
          <a:r>
            <a:rPr lang="en-US"/>
            <a:t>Vomiting late in large bowel obstruction</a:t>
          </a:r>
        </a:p>
      </dgm:t>
    </dgm:pt>
    <dgm:pt modelId="{49FB21AF-6F71-4DDC-8B80-17E60B0C59F4}" type="parTrans" cxnId="{DFD48AA2-57F4-4074-8CE1-E7E1A9059014}">
      <dgm:prSet/>
      <dgm:spPr/>
      <dgm:t>
        <a:bodyPr/>
        <a:lstStyle/>
        <a:p>
          <a:endParaRPr lang="en-US"/>
        </a:p>
      </dgm:t>
    </dgm:pt>
    <dgm:pt modelId="{FA2DB9C2-5AD5-4DF0-B11F-D2E1139CD778}" type="sibTrans" cxnId="{DFD48AA2-57F4-4074-8CE1-E7E1A9059014}">
      <dgm:prSet/>
      <dgm:spPr/>
      <dgm:t>
        <a:bodyPr/>
        <a:lstStyle/>
        <a:p>
          <a:endParaRPr lang="en-US"/>
        </a:p>
      </dgm:t>
    </dgm:pt>
    <dgm:pt modelId="{006E1B2B-4F28-E742-8CB7-0CD8B0C67209}" type="pres">
      <dgm:prSet presAssocID="{46F68420-EFA6-4CD2-AA0B-ED9712B07ED8}" presName="linear" presStyleCnt="0">
        <dgm:presLayoutVars>
          <dgm:animLvl val="lvl"/>
          <dgm:resizeHandles val="exact"/>
        </dgm:presLayoutVars>
      </dgm:prSet>
      <dgm:spPr/>
    </dgm:pt>
    <dgm:pt modelId="{505F4029-2545-A045-9EFB-D93B5ADAEBCD}" type="pres">
      <dgm:prSet presAssocID="{8CC9F7D1-9556-4089-B9C9-CB60561256E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11A1278-D249-F849-9CF4-4B64FE725251}" type="pres">
      <dgm:prSet presAssocID="{B4C4F497-4CD6-4CFA-B4A2-D65B5F974856}" presName="spacer" presStyleCnt="0"/>
      <dgm:spPr/>
    </dgm:pt>
    <dgm:pt modelId="{98F205FC-D442-2440-A022-36A84A0857FA}" type="pres">
      <dgm:prSet presAssocID="{1DA8F07F-F518-457A-9248-591958CC46E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FDD87E08-5D23-A646-8462-768725D9B849}" type="pres">
      <dgm:prSet presAssocID="{EC413D3D-037A-4F82-8D1E-0B21BA86896A}" presName="spacer" presStyleCnt="0"/>
      <dgm:spPr/>
    </dgm:pt>
    <dgm:pt modelId="{F7DF0979-8958-5C43-AE32-475DBD6FF669}" type="pres">
      <dgm:prSet presAssocID="{749873B2-57F7-446B-8408-A706718EEE9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ABEDC47-4341-A249-9FAB-8EAADD13C98A}" type="pres">
      <dgm:prSet presAssocID="{9DB53BF9-9239-44CA-A1A6-1BC955808E0C}" presName="spacer" presStyleCnt="0"/>
      <dgm:spPr/>
    </dgm:pt>
    <dgm:pt modelId="{0730D5A6-26A9-D941-BFA0-0E14DB578B86}" type="pres">
      <dgm:prSet presAssocID="{6B3C0432-8061-47E4-8E24-3CA3AE576BFE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927F30F-F265-F647-8C7C-4A846637D383}" type="presOf" srcId="{8CC9F7D1-9556-4089-B9C9-CB60561256E3}" destId="{505F4029-2545-A045-9EFB-D93B5ADAEBCD}" srcOrd="0" destOrd="0" presId="urn:microsoft.com/office/officeart/2005/8/layout/vList2"/>
    <dgm:cxn modelId="{7F72CF27-36E1-4F4C-8FAF-57495ACF3141}" type="presOf" srcId="{6B3C0432-8061-47E4-8E24-3CA3AE576BFE}" destId="{0730D5A6-26A9-D941-BFA0-0E14DB578B86}" srcOrd="0" destOrd="0" presId="urn:microsoft.com/office/officeart/2005/8/layout/vList2"/>
    <dgm:cxn modelId="{ACADA24F-8F11-4F62-BC18-7EC2B71D0487}" srcId="{46F68420-EFA6-4CD2-AA0B-ED9712B07ED8}" destId="{8CC9F7D1-9556-4089-B9C9-CB60561256E3}" srcOrd="0" destOrd="0" parTransId="{7B64F381-F353-4097-9E53-BC3D198498F0}" sibTransId="{B4C4F497-4CD6-4CFA-B4A2-D65B5F974856}"/>
    <dgm:cxn modelId="{9E52D265-3A89-E043-8CA7-F2380398D79D}" type="presOf" srcId="{749873B2-57F7-446B-8408-A706718EEE90}" destId="{F7DF0979-8958-5C43-AE32-475DBD6FF669}" srcOrd="0" destOrd="0" presId="urn:microsoft.com/office/officeart/2005/8/layout/vList2"/>
    <dgm:cxn modelId="{77C48373-BDDF-4BE1-A629-645D9C2F1B2E}" srcId="{46F68420-EFA6-4CD2-AA0B-ED9712B07ED8}" destId="{1DA8F07F-F518-457A-9248-591958CC46E9}" srcOrd="1" destOrd="0" parTransId="{A32F0496-406F-465B-B6A8-51C16D393BD5}" sibTransId="{EC413D3D-037A-4F82-8D1E-0B21BA86896A}"/>
    <dgm:cxn modelId="{CD722697-A89A-4810-850A-3FF8335428E2}" srcId="{46F68420-EFA6-4CD2-AA0B-ED9712B07ED8}" destId="{749873B2-57F7-446B-8408-A706718EEE90}" srcOrd="2" destOrd="0" parTransId="{446099B0-B75D-4D5C-9494-D1AEC541EAB2}" sibTransId="{9DB53BF9-9239-44CA-A1A6-1BC955808E0C}"/>
    <dgm:cxn modelId="{7D8445A0-A877-A04A-B8D3-393B2C26A01E}" type="presOf" srcId="{1DA8F07F-F518-457A-9248-591958CC46E9}" destId="{98F205FC-D442-2440-A022-36A84A0857FA}" srcOrd="0" destOrd="0" presId="urn:microsoft.com/office/officeart/2005/8/layout/vList2"/>
    <dgm:cxn modelId="{DFD48AA2-57F4-4074-8CE1-E7E1A9059014}" srcId="{46F68420-EFA6-4CD2-AA0B-ED9712B07ED8}" destId="{6B3C0432-8061-47E4-8E24-3CA3AE576BFE}" srcOrd="3" destOrd="0" parTransId="{49FB21AF-6F71-4DDC-8B80-17E60B0C59F4}" sibTransId="{FA2DB9C2-5AD5-4DF0-B11F-D2E1139CD778}"/>
    <dgm:cxn modelId="{B78D47D3-8365-CF4F-992F-101A05545F1B}" type="presOf" srcId="{46F68420-EFA6-4CD2-AA0B-ED9712B07ED8}" destId="{006E1B2B-4F28-E742-8CB7-0CD8B0C67209}" srcOrd="0" destOrd="0" presId="urn:microsoft.com/office/officeart/2005/8/layout/vList2"/>
    <dgm:cxn modelId="{10A416A1-3357-F942-8F38-7D7A292092FC}" type="presParOf" srcId="{006E1B2B-4F28-E742-8CB7-0CD8B0C67209}" destId="{505F4029-2545-A045-9EFB-D93B5ADAEBCD}" srcOrd="0" destOrd="0" presId="urn:microsoft.com/office/officeart/2005/8/layout/vList2"/>
    <dgm:cxn modelId="{23EEA3D9-59B3-324F-B10D-CDD06C5FAF22}" type="presParOf" srcId="{006E1B2B-4F28-E742-8CB7-0CD8B0C67209}" destId="{211A1278-D249-F849-9CF4-4B64FE725251}" srcOrd="1" destOrd="0" presId="urn:microsoft.com/office/officeart/2005/8/layout/vList2"/>
    <dgm:cxn modelId="{0BC6714D-4BC9-4C4A-82EC-517424E93A5D}" type="presParOf" srcId="{006E1B2B-4F28-E742-8CB7-0CD8B0C67209}" destId="{98F205FC-D442-2440-A022-36A84A0857FA}" srcOrd="2" destOrd="0" presId="urn:microsoft.com/office/officeart/2005/8/layout/vList2"/>
    <dgm:cxn modelId="{7F1C935B-1BED-974E-9D5A-AC7CCE882D0C}" type="presParOf" srcId="{006E1B2B-4F28-E742-8CB7-0CD8B0C67209}" destId="{FDD87E08-5D23-A646-8462-768725D9B849}" srcOrd="3" destOrd="0" presId="urn:microsoft.com/office/officeart/2005/8/layout/vList2"/>
    <dgm:cxn modelId="{B34BACB4-8CA2-0B42-B925-042CCD5018DB}" type="presParOf" srcId="{006E1B2B-4F28-E742-8CB7-0CD8B0C67209}" destId="{F7DF0979-8958-5C43-AE32-475DBD6FF669}" srcOrd="4" destOrd="0" presId="urn:microsoft.com/office/officeart/2005/8/layout/vList2"/>
    <dgm:cxn modelId="{AA015AB2-0B6F-144C-9055-6D6D38CDB3CC}" type="presParOf" srcId="{006E1B2B-4F28-E742-8CB7-0CD8B0C67209}" destId="{6ABEDC47-4341-A249-9FAB-8EAADD13C98A}" srcOrd="5" destOrd="0" presId="urn:microsoft.com/office/officeart/2005/8/layout/vList2"/>
    <dgm:cxn modelId="{37380BBC-040F-AC43-868F-1820F9DA04B9}" type="presParOf" srcId="{006E1B2B-4F28-E742-8CB7-0CD8B0C67209}" destId="{0730D5A6-26A9-D941-BFA0-0E14DB578B8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A4C8BC-CBAE-475C-B769-0FBD8B8307D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452AF0C0-DB75-43FA-8D58-A4DEBC1196A9}">
      <dgm:prSet/>
      <dgm:spPr/>
      <dgm:t>
        <a:bodyPr/>
        <a:lstStyle/>
        <a:p>
          <a:r>
            <a:rPr lang="en-US"/>
            <a:t>Colicky pain due to peristaltic contractions</a:t>
          </a:r>
        </a:p>
      </dgm:t>
    </dgm:pt>
    <dgm:pt modelId="{78737CA0-D1C4-4937-80E9-FE4F742A771E}" type="parTrans" cxnId="{5F2ECF55-6D2A-4DFB-98C0-D18FA2C3F906}">
      <dgm:prSet/>
      <dgm:spPr/>
      <dgm:t>
        <a:bodyPr/>
        <a:lstStyle/>
        <a:p>
          <a:endParaRPr lang="en-US"/>
        </a:p>
      </dgm:t>
    </dgm:pt>
    <dgm:pt modelId="{776DB6CC-3D9A-4824-AE3A-8BD3D52FE5A0}" type="sibTrans" cxnId="{5F2ECF55-6D2A-4DFB-98C0-D18FA2C3F906}">
      <dgm:prSet/>
      <dgm:spPr/>
      <dgm:t>
        <a:bodyPr/>
        <a:lstStyle/>
        <a:p>
          <a:endParaRPr lang="en-US"/>
        </a:p>
      </dgm:t>
    </dgm:pt>
    <dgm:pt modelId="{5693C413-902F-4E0A-8CA5-510D34FC232C}">
      <dgm:prSet/>
      <dgm:spPr/>
      <dgm:t>
        <a:bodyPr/>
        <a:lstStyle/>
        <a:p>
          <a:r>
            <a:rPr lang="en-US"/>
            <a:t>Becomes constant with bowel distension</a:t>
          </a:r>
        </a:p>
      </dgm:t>
    </dgm:pt>
    <dgm:pt modelId="{B2033244-26E1-4BEF-84F6-FDDCD2074378}" type="parTrans" cxnId="{A41B52DA-4418-44F9-8CB2-15150A40DF5D}">
      <dgm:prSet/>
      <dgm:spPr/>
      <dgm:t>
        <a:bodyPr/>
        <a:lstStyle/>
        <a:p>
          <a:endParaRPr lang="en-US"/>
        </a:p>
      </dgm:t>
    </dgm:pt>
    <dgm:pt modelId="{55F01BDE-47D9-499D-9598-167058D9B62C}" type="sibTrans" cxnId="{A41B52DA-4418-44F9-8CB2-15150A40DF5D}">
      <dgm:prSet/>
      <dgm:spPr/>
      <dgm:t>
        <a:bodyPr/>
        <a:lstStyle/>
        <a:p>
          <a:endParaRPr lang="en-US"/>
        </a:p>
      </dgm:t>
    </dgm:pt>
    <dgm:pt modelId="{09243057-43BA-4878-9797-10946D218D4A}">
      <dgm:prSet/>
      <dgm:spPr/>
      <dgm:t>
        <a:bodyPr/>
        <a:lstStyle/>
        <a:p>
          <a:r>
            <a:rPr lang="en-US"/>
            <a:t>Severe continuous pain suggests strangulation</a:t>
          </a:r>
        </a:p>
      </dgm:t>
    </dgm:pt>
    <dgm:pt modelId="{6DEBD418-B9E5-48AF-818E-E0F9FCB51F56}" type="parTrans" cxnId="{9D2AB910-E0E0-4C7A-9C89-3AF2E27FC80D}">
      <dgm:prSet/>
      <dgm:spPr/>
      <dgm:t>
        <a:bodyPr/>
        <a:lstStyle/>
        <a:p>
          <a:endParaRPr lang="en-US"/>
        </a:p>
      </dgm:t>
    </dgm:pt>
    <dgm:pt modelId="{1134F893-54D4-4FC2-AF4C-735C0FB71461}" type="sibTrans" cxnId="{9D2AB910-E0E0-4C7A-9C89-3AF2E27FC80D}">
      <dgm:prSet/>
      <dgm:spPr/>
      <dgm:t>
        <a:bodyPr/>
        <a:lstStyle/>
        <a:p>
          <a:endParaRPr lang="en-US"/>
        </a:p>
      </dgm:t>
    </dgm:pt>
    <dgm:pt modelId="{97C2456C-B772-4473-913F-7487B8696E71}">
      <dgm:prSet/>
      <dgm:spPr/>
      <dgm:t>
        <a:bodyPr/>
        <a:lstStyle/>
        <a:p>
          <a:r>
            <a:rPr lang="en-US"/>
            <a:t>Pain location depends on obstruction site</a:t>
          </a:r>
        </a:p>
      </dgm:t>
    </dgm:pt>
    <dgm:pt modelId="{6913A829-787C-46C9-AC3C-B91EA0761F62}" type="parTrans" cxnId="{F574AB4E-46C1-46EE-9473-550457975925}">
      <dgm:prSet/>
      <dgm:spPr/>
      <dgm:t>
        <a:bodyPr/>
        <a:lstStyle/>
        <a:p>
          <a:endParaRPr lang="en-US"/>
        </a:p>
      </dgm:t>
    </dgm:pt>
    <dgm:pt modelId="{CE373155-B958-4946-8522-7AA5EAEC32A0}" type="sibTrans" cxnId="{F574AB4E-46C1-46EE-9473-550457975925}">
      <dgm:prSet/>
      <dgm:spPr/>
      <dgm:t>
        <a:bodyPr/>
        <a:lstStyle/>
        <a:p>
          <a:endParaRPr lang="en-US"/>
        </a:p>
      </dgm:t>
    </dgm:pt>
    <dgm:pt modelId="{45FBD626-42B9-B44B-B7B2-B40A644B8A31}" type="pres">
      <dgm:prSet presAssocID="{8AA4C8BC-CBAE-475C-B769-0FBD8B8307D8}" presName="vert0" presStyleCnt="0">
        <dgm:presLayoutVars>
          <dgm:dir/>
          <dgm:animOne val="branch"/>
          <dgm:animLvl val="lvl"/>
        </dgm:presLayoutVars>
      </dgm:prSet>
      <dgm:spPr/>
    </dgm:pt>
    <dgm:pt modelId="{85F76415-50F1-1D49-83D0-06D2A2936308}" type="pres">
      <dgm:prSet presAssocID="{452AF0C0-DB75-43FA-8D58-A4DEBC1196A9}" presName="thickLine" presStyleLbl="alignNode1" presStyleIdx="0" presStyleCnt="4"/>
      <dgm:spPr/>
    </dgm:pt>
    <dgm:pt modelId="{EA99428C-1979-904E-9FEF-09B76CBCBA7B}" type="pres">
      <dgm:prSet presAssocID="{452AF0C0-DB75-43FA-8D58-A4DEBC1196A9}" presName="horz1" presStyleCnt="0"/>
      <dgm:spPr/>
    </dgm:pt>
    <dgm:pt modelId="{99CFFEE1-D506-D04E-A611-9AD38642E813}" type="pres">
      <dgm:prSet presAssocID="{452AF0C0-DB75-43FA-8D58-A4DEBC1196A9}" presName="tx1" presStyleLbl="revTx" presStyleIdx="0" presStyleCnt="4"/>
      <dgm:spPr/>
    </dgm:pt>
    <dgm:pt modelId="{24E2C81E-40B2-0343-BBB2-26FB6620DC19}" type="pres">
      <dgm:prSet presAssocID="{452AF0C0-DB75-43FA-8D58-A4DEBC1196A9}" presName="vert1" presStyleCnt="0"/>
      <dgm:spPr/>
    </dgm:pt>
    <dgm:pt modelId="{8529938B-8517-B340-B40E-B7AE9E3A92F6}" type="pres">
      <dgm:prSet presAssocID="{5693C413-902F-4E0A-8CA5-510D34FC232C}" presName="thickLine" presStyleLbl="alignNode1" presStyleIdx="1" presStyleCnt="4"/>
      <dgm:spPr/>
    </dgm:pt>
    <dgm:pt modelId="{8BA753BF-10E4-BE46-A89D-2E29C8B3ABE9}" type="pres">
      <dgm:prSet presAssocID="{5693C413-902F-4E0A-8CA5-510D34FC232C}" presName="horz1" presStyleCnt="0"/>
      <dgm:spPr/>
    </dgm:pt>
    <dgm:pt modelId="{9C98E9F9-BE94-EF4A-BD98-3E4E32AEA005}" type="pres">
      <dgm:prSet presAssocID="{5693C413-902F-4E0A-8CA5-510D34FC232C}" presName="tx1" presStyleLbl="revTx" presStyleIdx="1" presStyleCnt="4"/>
      <dgm:spPr/>
    </dgm:pt>
    <dgm:pt modelId="{551868B2-254C-CE48-88C9-8634D80C9F6F}" type="pres">
      <dgm:prSet presAssocID="{5693C413-902F-4E0A-8CA5-510D34FC232C}" presName="vert1" presStyleCnt="0"/>
      <dgm:spPr/>
    </dgm:pt>
    <dgm:pt modelId="{E4875F21-5313-D448-81A1-4397741A4999}" type="pres">
      <dgm:prSet presAssocID="{09243057-43BA-4878-9797-10946D218D4A}" presName="thickLine" presStyleLbl="alignNode1" presStyleIdx="2" presStyleCnt="4"/>
      <dgm:spPr/>
    </dgm:pt>
    <dgm:pt modelId="{4B4FFC0C-6BC7-B54D-8686-F1949EED2481}" type="pres">
      <dgm:prSet presAssocID="{09243057-43BA-4878-9797-10946D218D4A}" presName="horz1" presStyleCnt="0"/>
      <dgm:spPr/>
    </dgm:pt>
    <dgm:pt modelId="{13FC2539-D061-A342-B9E0-70E80C1773E5}" type="pres">
      <dgm:prSet presAssocID="{09243057-43BA-4878-9797-10946D218D4A}" presName="tx1" presStyleLbl="revTx" presStyleIdx="2" presStyleCnt="4"/>
      <dgm:spPr/>
    </dgm:pt>
    <dgm:pt modelId="{EBFDEF44-EAC4-1249-93F2-A4B9EE67BEE4}" type="pres">
      <dgm:prSet presAssocID="{09243057-43BA-4878-9797-10946D218D4A}" presName="vert1" presStyleCnt="0"/>
      <dgm:spPr/>
    </dgm:pt>
    <dgm:pt modelId="{85A11FBD-4525-CA42-A4F3-5C62282B61B9}" type="pres">
      <dgm:prSet presAssocID="{97C2456C-B772-4473-913F-7487B8696E71}" presName="thickLine" presStyleLbl="alignNode1" presStyleIdx="3" presStyleCnt="4"/>
      <dgm:spPr/>
    </dgm:pt>
    <dgm:pt modelId="{019D98CE-57F1-104D-88B3-EFC6191E86C9}" type="pres">
      <dgm:prSet presAssocID="{97C2456C-B772-4473-913F-7487B8696E71}" presName="horz1" presStyleCnt="0"/>
      <dgm:spPr/>
    </dgm:pt>
    <dgm:pt modelId="{87677FA1-BBB7-1743-AFB9-966112AE3A6B}" type="pres">
      <dgm:prSet presAssocID="{97C2456C-B772-4473-913F-7487B8696E71}" presName="tx1" presStyleLbl="revTx" presStyleIdx="3" presStyleCnt="4"/>
      <dgm:spPr/>
    </dgm:pt>
    <dgm:pt modelId="{5163EA38-6682-7849-BD46-8DA4C9AA0F8C}" type="pres">
      <dgm:prSet presAssocID="{97C2456C-B772-4473-913F-7487B8696E71}" presName="vert1" presStyleCnt="0"/>
      <dgm:spPr/>
    </dgm:pt>
  </dgm:ptLst>
  <dgm:cxnLst>
    <dgm:cxn modelId="{9D2AB910-E0E0-4C7A-9C89-3AF2E27FC80D}" srcId="{8AA4C8BC-CBAE-475C-B769-0FBD8B8307D8}" destId="{09243057-43BA-4878-9797-10946D218D4A}" srcOrd="2" destOrd="0" parTransId="{6DEBD418-B9E5-48AF-818E-E0F9FCB51F56}" sibTransId="{1134F893-54D4-4FC2-AF4C-735C0FB71461}"/>
    <dgm:cxn modelId="{9E9CAA1F-2938-8D4F-A29E-4A680E6CDD8B}" type="presOf" srcId="{8AA4C8BC-CBAE-475C-B769-0FBD8B8307D8}" destId="{45FBD626-42B9-B44B-B7B2-B40A644B8A31}" srcOrd="0" destOrd="0" presId="urn:microsoft.com/office/officeart/2008/layout/LinedList"/>
    <dgm:cxn modelId="{F574AB4E-46C1-46EE-9473-550457975925}" srcId="{8AA4C8BC-CBAE-475C-B769-0FBD8B8307D8}" destId="{97C2456C-B772-4473-913F-7487B8696E71}" srcOrd="3" destOrd="0" parTransId="{6913A829-787C-46C9-AC3C-B91EA0761F62}" sibTransId="{CE373155-B958-4946-8522-7AA5EAEC32A0}"/>
    <dgm:cxn modelId="{5F2ECF55-6D2A-4DFB-98C0-D18FA2C3F906}" srcId="{8AA4C8BC-CBAE-475C-B769-0FBD8B8307D8}" destId="{452AF0C0-DB75-43FA-8D58-A4DEBC1196A9}" srcOrd="0" destOrd="0" parTransId="{78737CA0-D1C4-4937-80E9-FE4F742A771E}" sibTransId="{776DB6CC-3D9A-4824-AE3A-8BD3D52FE5A0}"/>
    <dgm:cxn modelId="{FDA0CBAB-D03A-9845-95B3-DB2D2F7912A6}" type="presOf" srcId="{452AF0C0-DB75-43FA-8D58-A4DEBC1196A9}" destId="{99CFFEE1-D506-D04E-A611-9AD38642E813}" srcOrd="0" destOrd="0" presId="urn:microsoft.com/office/officeart/2008/layout/LinedList"/>
    <dgm:cxn modelId="{9E45D4AC-2F53-CF40-B84A-2ED1AA6D2B85}" type="presOf" srcId="{97C2456C-B772-4473-913F-7487B8696E71}" destId="{87677FA1-BBB7-1743-AFB9-966112AE3A6B}" srcOrd="0" destOrd="0" presId="urn:microsoft.com/office/officeart/2008/layout/LinedList"/>
    <dgm:cxn modelId="{A41B52DA-4418-44F9-8CB2-15150A40DF5D}" srcId="{8AA4C8BC-CBAE-475C-B769-0FBD8B8307D8}" destId="{5693C413-902F-4E0A-8CA5-510D34FC232C}" srcOrd="1" destOrd="0" parTransId="{B2033244-26E1-4BEF-84F6-FDDCD2074378}" sibTransId="{55F01BDE-47D9-499D-9598-167058D9B62C}"/>
    <dgm:cxn modelId="{C4D244F2-F346-4C48-BCD6-6953CA52737D}" type="presOf" srcId="{5693C413-902F-4E0A-8CA5-510D34FC232C}" destId="{9C98E9F9-BE94-EF4A-BD98-3E4E32AEA005}" srcOrd="0" destOrd="0" presId="urn:microsoft.com/office/officeart/2008/layout/LinedList"/>
    <dgm:cxn modelId="{317259FD-0895-7A44-AC81-919DC57908B2}" type="presOf" srcId="{09243057-43BA-4878-9797-10946D218D4A}" destId="{13FC2539-D061-A342-B9E0-70E80C1773E5}" srcOrd="0" destOrd="0" presId="urn:microsoft.com/office/officeart/2008/layout/LinedList"/>
    <dgm:cxn modelId="{6A9E6E63-D3C1-0F4E-84D4-3214DE506254}" type="presParOf" srcId="{45FBD626-42B9-B44B-B7B2-B40A644B8A31}" destId="{85F76415-50F1-1D49-83D0-06D2A2936308}" srcOrd="0" destOrd="0" presId="urn:microsoft.com/office/officeart/2008/layout/LinedList"/>
    <dgm:cxn modelId="{5B8630BF-167B-8E41-AC89-2638390FBA41}" type="presParOf" srcId="{45FBD626-42B9-B44B-B7B2-B40A644B8A31}" destId="{EA99428C-1979-904E-9FEF-09B76CBCBA7B}" srcOrd="1" destOrd="0" presId="urn:microsoft.com/office/officeart/2008/layout/LinedList"/>
    <dgm:cxn modelId="{F9016BFD-DF1F-8240-964F-77865BE94D9F}" type="presParOf" srcId="{EA99428C-1979-904E-9FEF-09B76CBCBA7B}" destId="{99CFFEE1-D506-D04E-A611-9AD38642E813}" srcOrd="0" destOrd="0" presId="urn:microsoft.com/office/officeart/2008/layout/LinedList"/>
    <dgm:cxn modelId="{9DE8B23D-72DB-C148-AFEA-DFEE993E3984}" type="presParOf" srcId="{EA99428C-1979-904E-9FEF-09B76CBCBA7B}" destId="{24E2C81E-40B2-0343-BBB2-26FB6620DC19}" srcOrd="1" destOrd="0" presId="urn:microsoft.com/office/officeart/2008/layout/LinedList"/>
    <dgm:cxn modelId="{C4D9C7E2-820A-9246-B579-EBB72ACCF4B9}" type="presParOf" srcId="{45FBD626-42B9-B44B-B7B2-B40A644B8A31}" destId="{8529938B-8517-B340-B40E-B7AE9E3A92F6}" srcOrd="2" destOrd="0" presId="urn:microsoft.com/office/officeart/2008/layout/LinedList"/>
    <dgm:cxn modelId="{F8C1EE1E-BD96-7F48-AD30-9BEDD2A6AEB3}" type="presParOf" srcId="{45FBD626-42B9-B44B-B7B2-B40A644B8A31}" destId="{8BA753BF-10E4-BE46-A89D-2E29C8B3ABE9}" srcOrd="3" destOrd="0" presId="urn:microsoft.com/office/officeart/2008/layout/LinedList"/>
    <dgm:cxn modelId="{287AC04F-0C4F-3E46-A469-4FE15BCAA8F9}" type="presParOf" srcId="{8BA753BF-10E4-BE46-A89D-2E29C8B3ABE9}" destId="{9C98E9F9-BE94-EF4A-BD98-3E4E32AEA005}" srcOrd="0" destOrd="0" presId="urn:microsoft.com/office/officeart/2008/layout/LinedList"/>
    <dgm:cxn modelId="{8134DA8E-D2E7-C640-8DED-72FAD91FF52A}" type="presParOf" srcId="{8BA753BF-10E4-BE46-A89D-2E29C8B3ABE9}" destId="{551868B2-254C-CE48-88C9-8634D80C9F6F}" srcOrd="1" destOrd="0" presId="urn:microsoft.com/office/officeart/2008/layout/LinedList"/>
    <dgm:cxn modelId="{79CC0E07-A0E9-6049-B7FE-74B93D54A0F3}" type="presParOf" srcId="{45FBD626-42B9-B44B-B7B2-B40A644B8A31}" destId="{E4875F21-5313-D448-81A1-4397741A4999}" srcOrd="4" destOrd="0" presId="urn:microsoft.com/office/officeart/2008/layout/LinedList"/>
    <dgm:cxn modelId="{F0387E77-A06C-C549-BB02-08D076252F90}" type="presParOf" srcId="{45FBD626-42B9-B44B-B7B2-B40A644B8A31}" destId="{4B4FFC0C-6BC7-B54D-8686-F1949EED2481}" srcOrd="5" destOrd="0" presId="urn:microsoft.com/office/officeart/2008/layout/LinedList"/>
    <dgm:cxn modelId="{903F4D05-0259-8246-BEC9-ED07649BC3C8}" type="presParOf" srcId="{4B4FFC0C-6BC7-B54D-8686-F1949EED2481}" destId="{13FC2539-D061-A342-B9E0-70E80C1773E5}" srcOrd="0" destOrd="0" presId="urn:microsoft.com/office/officeart/2008/layout/LinedList"/>
    <dgm:cxn modelId="{14CBF94C-CF94-EC4B-B70E-B091DAD3E7C1}" type="presParOf" srcId="{4B4FFC0C-6BC7-B54D-8686-F1949EED2481}" destId="{EBFDEF44-EAC4-1249-93F2-A4B9EE67BEE4}" srcOrd="1" destOrd="0" presId="urn:microsoft.com/office/officeart/2008/layout/LinedList"/>
    <dgm:cxn modelId="{A570E71B-F957-D24C-A286-EE611793F0D0}" type="presParOf" srcId="{45FBD626-42B9-B44B-B7B2-B40A644B8A31}" destId="{85A11FBD-4525-CA42-A4F3-5C62282B61B9}" srcOrd="6" destOrd="0" presId="urn:microsoft.com/office/officeart/2008/layout/LinedList"/>
    <dgm:cxn modelId="{F08A8A67-5308-8641-B82D-FFE92DBA45D4}" type="presParOf" srcId="{45FBD626-42B9-B44B-B7B2-B40A644B8A31}" destId="{019D98CE-57F1-104D-88B3-EFC6191E86C9}" srcOrd="7" destOrd="0" presId="urn:microsoft.com/office/officeart/2008/layout/LinedList"/>
    <dgm:cxn modelId="{1998C81A-539F-924D-A6A6-15B471C65375}" type="presParOf" srcId="{019D98CE-57F1-104D-88B3-EFC6191E86C9}" destId="{87677FA1-BBB7-1743-AFB9-966112AE3A6B}" srcOrd="0" destOrd="0" presId="urn:microsoft.com/office/officeart/2008/layout/LinedList"/>
    <dgm:cxn modelId="{5A034C4E-0FC5-694D-8CA2-794D23F7CAC8}" type="presParOf" srcId="{019D98CE-57F1-104D-88B3-EFC6191E86C9}" destId="{5163EA38-6682-7849-BD46-8DA4C9AA0F8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B17EBB3-F523-4C80-B2C6-2BBF4E5F7102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A07DAB54-E223-4C70-B3E2-CA56F696DD0C}">
      <dgm:prSet/>
      <dgm:spPr/>
      <dgm:t>
        <a:bodyPr/>
        <a:lstStyle/>
        <a:p>
          <a:r>
            <a:rPr lang="en-US"/>
            <a:t>Early vomiting in proximal obstruction cases</a:t>
          </a:r>
        </a:p>
      </dgm:t>
    </dgm:pt>
    <dgm:pt modelId="{AD9934E8-400B-4184-B66D-4F9DD4EE0012}" type="parTrans" cxnId="{364A84C7-22AA-484F-904D-CEE5F107F13E}">
      <dgm:prSet/>
      <dgm:spPr/>
      <dgm:t>
        <a:bodyPr/>
        <a:lstStyle/>
        <a:p>
          <a:endParaRPr lang="en-US"/>
        </a:p>
      </dgm:t>
    </dgm:pt>
    <dgm:pt modelId="{AE4139D2-0111-4C25-B0EE-E23921A193F0}" type="sibTrans" cxnId="{364A84C7-22AA-484F-904D-CEE5F107F13E}">
      <dgm:prSet/>
      <dgm:spPr/>
      <dgm:t>
        <a:bodyPr/>
        <a:lstStyle/>
        <a:p>
          <a:endParaRPr lang="en-US"/>
        </a:p>
      </dgm:t>
    </dgm:pt>
    <dgm:pt modelId="{463DAFC0-B29E-411F-9F10-75EDB00A7818}">
      <dgm:prSet/>
      <dgm:spPr/>
      <dgm:t>
        <a:bodyPr/>
        <a:lstStyle/>
        <a:p>
          <a:r>
            <a:rPr lang="en-US"/>
            <a:t>Late vomiting in distal obstruction cases</a:t>
          </a:r>
        </a:p>
      </dgm:t>
    </dgm:pt>
    <dgm:pt modelId="{7B5B1204-31EF-40AE-9B91-3079D497FE4A}" type="parTrans" cxnId="{F9A4F87E-61F2-4CF3-B6B9-C321EFA933D0}">
      <dgm:prSet/>
      <dgm:spPr/>
      <dgm:t>
        <a:bodyPr/>
        <a:lstStyle/>
        <a:p>
          <a:endParaRPr lang="en-US"/>
        </a:p>
      </dgm:t>
    </dgm:pt>
    <dgm:pt modelId="{16A2B635-4E7E-48EE-B169-4CFDBBD1B5AC}" type="sibTrans" cxnId="{F9A4F87E-61F2-4CF3-B6B9-C321EFA933D0}">
      <dgm:prSet/>
      <dgm:spPr/>
      <dgm:t>
        <a:bodyPr/>
        <a:lstStyle/>
        <a:p>
          <a:endParaRPr lang="en-US"/>
        </a:p>
      </dgm:t>
    </dgm:pt>
    <dgm:pt modelId="{1FFD5409-18C7-4834-BBAC-26AFF44487BB}">
      <dgm:prSet/>
      <dgm:spPr/>
      <dgm:t>
        <a:bodyPr/>
        <a:lstStyle/>
        <a:p>
          <a:r>
            <a:rPr lang="en-US"/>
            <a:t>Feculent vomiting indicates advanced obstruction</a:t>
          </a:r>
        </a:p>
      </dgm:t>
    </dgm:pt>
    <dgm:pt modelId="{521A3DEB-7BB9-4025-8B81-F2A3CDF32418}" type="parTrans" cxnId="{3008D5A3-CD1E-48D9-B1EC-0FF5F31F1BEE}">
      <dgm:prSet/>
      <dgm:spPr/>
      <dgm:t>
        <a:bodyPr/>
        <a:lstStyle/>
        <a:p>
          <a:endParaRPr lang="en-US"/>
        </a:p>
      </dgm:t>
    </dgm:pt>
    <dgm:pt modelId="{823D08F2-09A9-4BDA-B898-C43BF132A53F}" type="sibTrans" cxnId="{3008D5A3-CD1E-48D9-B1EC-0FF5F31F1BEE}">
      <dgm:prSet/>
      <dgm:spPr/>
      <dgm:t>
        <a:bodyPr/>
        <a:lstStyle/>
        <a:p>
          <a:endParaRPr lang="en-US"/>
        </a:p>
      </dgm:t>
    </dgm:pt>
    <dgm:pt modelId="{53015420-DBFB-438F-ABF1-5BEBB9202EFF}">
      <dgm:prSet/>
      <dgm:spPr/>
      <dgm:t>
        <a:bodyPr/>
        <a:lstStyle/>
        <a:p>
          <a:r>
            <a:rPr lang="en-US"/>
            <a:t>Leads to dehydration and electrolyte imbalance</a:t>
          </a:r>
        </a:p>
      </dgm:t>
    </dgm:pt>
    <dgm:pt modelId="{3D57315C-4C1B-4115-8F85-EF86276D4B5A}" type="parTrans" cxnId="{C8258489-BD99-4213-A53E-97D9AAD088ED}">
      <dgm:prSet/>
      <dgm:spPr/>
      <dgm:t>
        <a:bodyPr/>
        <a:lstStyle/>
        <a:p>
          <a:endParaRPr lang="en-US"/>
        </a:p>
      </dgm:t>
    </dgm:pt>
    <dgm:pt modelId="{A33A3BF4-DB04-4B52-A062-2F263A358E71}" type="sibTrans" cxnId="{C8258489-BD99-4213-A53E-97D9AAD088ED}">
      <dgm:prSet/>
      <dgm:spPr/>
      <dgm:t>
        <a:bodyPr/>
        <a:lstStyle/>
        <a:p>
          <a:endParaRPr lang="en-US"/>
        </a:p>
      </dgm:t>
    </dgm:pt>
    <dgm:pt modelId="{290F562D-7741-3444-B250-57C505B81B8E}" type="pres">
      <dgm:prSet presAssocID="{FB17EBB3-F523-4C80-B2C6-2BBF4E5F7102}" presName="vert0" presStyleCnt="0">
        <dgm:presLayoutVars>
          <dgm:dir/>
          <dgm:animOne val="branch"/>
          <dgm:animLvl val="lvl"/>
        </dgm:presLayoutVars>
      </dgm:prSet>
      <dgm:spPr/>
    </dgm:pt>
    <dgm:pt modelId="{3CAC1575-63F4-784F-974C-E180C4FE0EC1}" type="pres">
      <dgm:prSet presAssocID="{A07DAB54-E223-4C70-B3E2-CA56F696DD0C}" presName="thickLine" presStyleLbl="alignNode1" presStyleIdx="0" presStyleCnt="4"/>
      <dgm:spPr/>
    </dgm:pt>
    <dgm:pt modelId="{1F75B4E0-5DDA-B54E-B502-E1C3DEA8D0F1}" type="pres">
      <dgm:prSet presAssocID="{A07DAB54-E223-4C70-B3E2-CA56F696DD0C}" presName="horz1" presStyleCnt="0"/>
      <dgm:spPr/>
    </dgm:pt>
    <dgm:pt modelId="{D82DED03-D912-254B-98C1-050C968DB519}" type="pres">
      <dgm:prSet presAssocID="{A07DAB54-E223-4C70-B3E2-CA56F696DD0C}" presName="tx1" presStyleLbl="revTx" presStyleIdx="0" presStyleCnt="4"/>
      <dgm:spPr/>
    </dgm:pt>
    <dgm:pt modelId="{1D4B02E4-0F4C-5148-95BE-0096F20FD90E}" type="pres">
      <dgm:prSet presAssocID="{A07DAB54-E223-4C70-B3E2-CA56F696DD0C}" presName="vert1" presStyleCnt="0"/>
      <dgm:spPr/>
    </dgm:pt>
    <dgm:pt modelId="{70618C9A-95F7-004C-A255-CD1FC728BB61}" type="pres">
      <dgm:prSet presAssocID="{463DAFC0-B29E-411F-9F10-75EDB00A7818}" presName="thickLine" presStyleLbl="alignNode1" presStyleIdx="1" presStyleCnt="4"/>
      <dgm:spPr/>
    </dgm:pt>
    <dgm:pt modelId="{442B516B-4321-7841-BADF-B0615768E28C}" type="pres">
      <dgm:prSet presAssocID="{463DAFC0-B29E-411F-9F10-75EDB00A7818}" presName="horz1" presStyleCnt="0"/>
      <dgm:spPr/>
    </dgm:pt>
    <dgm:pt modelId="{D88A5D52-0909-C64D-B4EE-F9FD25D95C83}" type="pres">
      <dgm:prSet presAssocID="{463DAFC0-B29E-411F-9F10-75EDB00A7818}" presName="tx1" presStyleLbl="revTx" presStyleIdx="1" presStyleCnt="4"/>
      <dgm:spPr/>
    </dgm:pt>
    <dgm:pt modelId="{DAE162C0-B94A-FB41-942D-A50A6E2B5B63}" type="pres">
      <dgm:prSet presAssocID="{463DAFC0-B29E-411F-9F10-75EDB00A7818}" presName="vert1" presStyleCnt="0"/>
      <dgm:spPr/>
    </dgm:pt>
    <dgm:pt modelId="{E8312D46-2ABE-3045-A149-775BDFEDAF3D}" type="pres">
      <dgm:prSet presAssocID="{1FFD5409-18C7-4834-BBAC-26AFF44487BB}" presName="thickLine" presStyleLbl="alignNode1" presStyleIdx="2" presStyleCnt="4"/>
      <dgm:spPr/>
    </dgm:pt>
    <dgm:pt modelId="{AC97C1A3-2E78-144C-B9BC-3E03B172E499}" type="pres">
      <dgm:prSet presAssocID="{1FFD5409-18C7-4834-BBAC-26AFF44487BB}" presName="horz1" presStyleCnt="0"/>
      <dgm:spPr/>
    </dgm:pt>
    <dgm:pt modelId="{9720D423-1FCA-FF4F-8DE7-13FF970A3707}" type="pres">
      <dgm:prSet presAssocID="{1FFD5409-18C7-4834-BBAC-26AFF44487BB}" presName="tx1" presStyleLbl="revTx" presStyleIdx="2" presStyleCnt="4"/>
      <dgm:spPr/>
    </dgm:pt>
    <dgm:pt modelId="{06B06822-451C-2849-839C-C3B1B7B4FC0A}" type="pres">
      <dgm:prSet presAssocID="{1FFD5409-18C7-4834-BBAC-26AFF44487BB}" presName="vert1" presStyleCnt="0"/>
      <dgm:spPr/>
    </dgm:pt>
    <dgm:pt modelId="{943AC296-F36F-A14C-A4E9-698CF98D869C}" type="pres">
      <dgm:prSet presAssocID="{53015420-DBFB-438F-ABF1-5BEBB9202EFF}" presName="thickLine" presStyleLbl="alignNode1" presStyleIdx="3" presStyleCnt="4"/>
      <dgm:spPr/>
    </dgm:pt>
    <dgm:pt modelId="{76AEF1A6-1636-7F44-953A-F7177079845D}" type="pres">
      <dgm:prSet presAssocID="{53015420-DBFB-438F-ABF1-5BEBB9202EFF}" presName="horz1" presStyleCnt="0"/>
      <dgm:spPr/>
    </dgm:pt>
    <dgm:pt modelId="{AB75FDE6-6037-1949-B873-E7C1228A3036}" type="pres">
      <dgm:prSet presAssocID="{53015420-DBFB-438F-ABF1-5BEBB9202EFF}" presName="tx1" presStyleLbl="revTx" presStyleIdx="3" presStyleCnt="4"/>
      <dgm:spPr/>
    </dgm:pt>
    <dgm:pt modelId="{374EA6F6-5856-8645-B760-5DAD2E461696}" type="pres">
      <dgm:prSet presAssocID="{53015420-DBFB-438F-ABF1-5BEBB9202EFF}" presName="vert1" presStyleCnt="0"/>
      <dgm:spPr/>
    </dgm:pt>
  </dgm:ptLst>
  <dgm:cxnLst>
    <dgm:cxn modelId="{668D5025-24FC-6043-B962-E2C78DB93AEF}" type="presOf" srcId="{A07DAB54-E223-4C70-B3E2-CA56F696DD0C}" destId="{D82DED03-D912-254B-98C1-050C968DB519}" srcOrd="0" destOrd="0" presId="urn:microsoft.com/office/officeart/2008/layout/LinedList"/>
    <dgm:cxn modelId="{9BE3C226-73FC-1648-8DA9-436715191CA5}" type="presOf" srcId="{1FFD5409-18C7-4834-BBAC-26AFF44487BB}" destId="{9720D423-1FCA-FF4F-8DE7-13FF970A3707}" srcOrd="0" destOrd="0" presId="urn:microsoft.com/office/officeart/2008/layout/LinedList"/>
    <dgm:cxn modelId="{9417495B-C89C-E843-BD04-09FF8F8C95B1}" type="presOf" srcId="{53015420-DBFB-438F-ABF1-5BEBB9202EFF}" destId="{AB75FDE6-6037-1949-B873-E7C1228A3036}" srcOrd="0" destOrd="0" presId="urn:microsoft.com/office/officeart/2008/layout/LinedList"/>
    <dgm:cxn modelId="{6B4C5F74-874C-A944-AF98-29B5F55D395D}" type="presOf" srcId="{FB17EBB3-F523-4C80-B2C6-2BBF4E5F7102}" destId="{290F562D-7741-3444-B250-57C505B81B8E}" srcOrd="0" destOrd="0" presId="urn:microsoft.com/office/officeart/2008/layout/LinedList"/>
    <dgm:cxn modelId="{F9A4F87E-61F2-4CF3-B6B9-C321EFA933D0}" srcId="{FB17EBB3-F523-4C80-B2C6-2BBF4E5F7102}" destId="{463DAFC0-B29E-411F-9F10-75EDB00A7818}" srcOrd="1" destOrd="0" parTransId="{7B5B1204-31EF-40AE-9B91-3079D497FE4A}" sibTransId="{16A2B635-4E7E-48EE-B169-4CFDBBD1B5AC}"/>
    <dgm:cxn modelId="{C8258489-BD99-4213-A53E-97D9AAD088ED}" srcId="{FB17EBB3-F523-4C80-B2C6-2BBF4E5F7102}" destId="{53015420-DBFB-438F-ABF1-5BEBB9202EFF}" srcOrd="3" destOrd="0" parTransId="{3D57315C-4C1B-4115-8F85-EF86276D4B5A}" sibTransId="{A33A3BF4-DB04-4B52-A062-2F263A358E71}"/>
    <dgm:cxn modelId="{3008D5A3-CD1E-48D9-B1EC-0FF5F31F1BEE}" srcId="{FB17EBB3-F523-4C80-B2C6-2BBF4E5F7102}" destId="{1FFD5409-18C7-4834-BBAC-26AFF44487BB}" srcOrd="2" destOrd="0" parTransId="{521A3DEB-7BB9-4025-8B81-F2A3CDF32418}" sibTransId="{823D08F2-09A9-4BDA-B898-C43BF132A53F}"/>
    <dgm:cxn modelId="{364A84C7-22AA-484F-904D-CEE5F107F13E}" srcId="{FB17EBB3-F523-4C80-B2C6-2BBF4E5F7102}" destId="{A07DAB54-E223-4C70-B3E2-CA56F696DD0C}" srcOrd="0" destOrd="0" parTransId="{AD9934E8-400B-4184-B66D-4F9DD4EE0012}" sibTransId="{AE4139D2-0111-4C25-B0EE-E23921A193F0}"/>
    <dgm:cxn modelId="{F33770E9-E472-E141-9605-CDAB91AD0858}" type="presOf" srcId="{463DAFC0-B29E-411F-9F10-75EDB00A7818}" destId="{D88A5D52-0909-C64D-B4EE-F9FD25D95C83}" srcOrd="0" destOrd="0" presId="urn:microsoft.com/office/officeart/2008/layout/LinedList"/>
    <dgm:cxn modelId="{FE181512-675D-C148-8769-6B5872ACB0D5}" type="presParOf" srcId="{290F562D-7741-3444-B250-57C505B81B8E}" destId="{3CAC1575-63F4-784F-974C-E180C4FE0EC1}" srcOrd="0" destOrd="0" presId="urn:microsoft.com/office/officeart/2008/layout/LinedList"/>
    <dgm:cxn modelId="{15DCED4B-D678-DC4E-A039-A0842B3DBC0D}" type="presParOf" srcId="{290F562D-7741-3444-B250-57C505B81B8E}" destId="{1F75B4E0-5DDA-B54E-B502-E1C3DEA8D0F1}" srcOrd="1" destOrd="0" presId="urn:microsoft.com/office/officeart/2008/layout/LinedList"/>
    <dgm:cxn modelId="{043B82FA-6855-824D-8840-EF0A9B89EB1F}" type="presParOf" srcId="{1F75B4E0-5DDA-B54E-B502-E1C3DEA8D0F1}" destId="{D82DED03-D912-254B-98C1-050C968DB519}" srcOrd="0" destOrd="0" presId="urn:microsoft.com/office/officeart/2008/layout/LinedList"/>
    <dgm:cxn modelId="{3CD02EE1-0D7D-2B43-9A50-CDC1D81267B9}" type="presParOf" srcId="{1F75B4E0-5DDA-B54E-B502-E1C3DEA8D0F1}" destId="{1D4B02E4-0F4C-5148-95BE-0096F20FD90E}" srcOrd="1" destOrd="0" presId="urn:microsoft.com/office/officeart/2008/layout/LinedList"/>
    <dgm:cxn modelId="{F99E5421-21D6-DD4C-95DA-3AFA1616E638}" type="presParOf" srcId="{290F562D-7741-3444-B250-57C505B81B8E}" destId="{70618C9A-95F7-004C-A255-CD1FC728BB61}" srcOrd="2" destOrd="0" presId="urn:microsoft.com/office/officeart/2008/layout/LinedList"/>
    <dgm:cxn modelId="{1C375F92-7204-AD49-90ED-0E49F8E83DA1}" type="presParOf" srcId="{290F562D-7741-3444-B250-57C505B81B8E}" destId="{442B516B-4321-7841-BADF-B0615768E28C}" srcOrd="3" destOrd="0" presId="urn:microsoft.com/office/officeart/2008/layout/LinedList"/>
    <dgm:cxn modelId="{38FF0AA5-DC10-0440-8FB1-293BAD84D718}" type="presParOf" srcId="{442B516B-4321-7841-BADF-B0615768E28C}" destId="{D88A5D52-0909-C64D-B4EE-F9FD25D95C83}" srcOrd="0" destOrd="0" presId="urn:microsoft.com/office/officeart/2008/layout/LinedList"/>
    <dgm:cxn modelId="{D883A727-7333-EF46-B152-5C5D68F37A6A}" type="presParOf" srcId="{442B516B-4321-7841-BADF-B0615768E28C}" destId="{DAE162C0-B94A-FB41-942D-A50A6E2B5B63}" srcOrd="1" destOrd="0" presId="urn:microsoft.com/office/officeart/2008/layout/LinedList"/>
    <dgm:cxn modelId="{3B8A935A-BE20-8A46-B05F-6A552120506E}" type="presParOf" srcId="{290F562D-7741-3444-B250-57C505B81B8E}" destId="{E8312D46-2ABE-3045-A149-775BDFEDAF3D}" srcOrd="4" destOrd="0" presId="urn:microsoft.com/office/officeart/2008/layout/LinedList"/>
    <dgm:cxn modelId="{BE126972-B8C5-264C-9730-9F0D2DB82F65}" type="presParOf" srcId="{290F562D-7741-3444-B250-57C505B81B8E}" destId="{AC97C1A3-2E78-144C-B9BC-3E03B172E499}" srcOrd="5" destOrd="0" presId="urn:microsoft.com/office/officeart/2008/layout/LinedList"/>
    <dgm:cxn modelId="{265399F7-74AB-A745-9BC8-0B3A8128D71C}" type="presParOf" srcId="{AC97C1A3-2E78-144C-B9BC-3E03B172E499}" destId="{9720D423-1FCA-FF4F-8DE7-13FF970A3707}" srcOrd="0" destOrd="0" presId="urn:microsoft.com/office/officeart/2008/layout/LinedList"/>
    <dgm:cxn modelId="{A0B7D152-7B96-5D43-BFEC-82C17FF24297}" type="presParOf" srcId="{AC97C1A3-2E78-144C-B9BC-3E03B172E499}" destId="{06B06822-451C-2849-839C-C3B1B7B4FC0A}" srcOrd="1" destOrd="0" presId="urn:microsoft.com/office/officeart/2008/layout/LinedList"/>
    <dgm:cxn modelId="{C503ADBC-4E85-C24E-B24B-6CD2FB34A664}" type="presParOf" srcId="{290F562D-7741-3444-B250-57C505B81B8E}" destId="{943AC296-F36F-A14C-A4E9-698CF98D869C}" srcOrd="6" destOrd="0" presId="urn:microsoft.com/office/officeart/2008/layout/LinedList"/>
    <dgm:cxn modelId="{2BE05B74-4B26-EC4B-9010-8832C90E7082}" type="presParOf" srcId="{290F562D-7741-3444-B250-57C505B81B8E}" destId="{76AEF1A6-1636-7F44-953A-F7177079845D}" srcOrd="7" destOrd="0" presId="urn:microsoft.com/office/officeart/2008/layout/LinedList"/>
    <dgm:cxn modelId="{672501FE-C7F1-AB40-91D2-D2C269A0175A}" type="presParOf" srcId="{76AEF1A6-1636-7F44-953A-F7177079845D}" destId="{AB75FDE6-6037-1949-B873-E7C1228A3036}" srcOrd="0" destOrd="0" presId="urn:microsoft.com/office/officeart/2008/layout/LinedList"/>
    <dgm:cxn modelId="{C2C8693E-26F7-1441-B126-0685A7A441E1}" type="presParOf" srcId="{76AEF1A6-1636-7F44-953A-F7177079845D}" destId="{374EA6F6-5856-8645-B760-5DAD2E46169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2CBEB29-66B1-4539-AC5A-0B896516D368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0D4E057F-6E43-43C4-A9FE-5366A79E94F0}">
      <dgm:prSet/>
      <dgm:spPr/>
      <dgm:t>
        <a:bodyPr/>
        <a:lstStyle/>
        <a:p>
          <a:r>
            <a:rPr lang="en-US"/>
            <a:t>Distension more in distal obstruction cases</a:t>
          </a:r>
        </a:p>
      </dgm:t>
    </dgm:pt>
    <dgm:pt modelId="{58DD8CF2-F60B-4273-B051-40A97DF6C005}" type="parTrans" cxnId="{F900F2F2-21D9-4038-B2AD-3B498BE8AB07}">
      <dgm:prSet/>
      <dgm:spPr/>
      <dgm:t>
        <a:bodyPr/>
        <a:lstStyle/>
        <a:p>
          <a:endParaRPr lang="en-US"/>
        </a:p>
      </dgm:t>
    </dgm:pt>
    <dgm:pt modelId="{4DDBEED5-5771-45D5-90BD-79E62CA211B0}" type="sibTrans" cxnId="{F900F2F2-21D9-4038-B2AD-3B498BE8AB07}">
      <dgm:prSet/>
      <dgm:spPr/>
      <dgm:t>
        <a:bodyPr/>
        <a:lstStyle/>
        <a:p>
          <a:endParaRPr lang="en-US"/>
        </a:p>
      </dgm:t>
    </dgm:pt>
    <dgm:pt modelId="{E4293A61-C76D-44A0-9353-9CC203B39E5C}">
      <dgm:prSet/>
      <dgm:spPr/>
      <dgm:t>
        <a:bodyPr/>
        <a:lstStyle/>
        <a:p>
          <a:r>
            <a:rPr lang="en-US"/>
            <a:t>Visible peristalsis may be seen clinically</a:t>
          </a:r>
        </a:p>
      </dgm:t>
    </dgm:pt>
    <dgm:pt modelId="{D1FD8E22-2F70-4681-AE7E-4D63FA60D33B}" type="parTrans" cxnId="{F469D411-002A-464E-A3C4-9806E2572DC6}">
      <dgm:prSet/>
      <dgm:spPr/>
      <dgm:t>
        <a:bodyPr/>
        <a:lstStyle/>
        <a:p>
          <a:endParaRPr lang="en-US"/>
        </a:p>
      </dgm:t>
    </dgm:pt>
    <dgm:pt modelId="{936CC486-F56B-4E55-87DB-B863FA6DBFD5}" type="sibTrans" cxnId="{F469D411-002A-464E-A3C4-9806E2572DC6}">
      <dgm:prSet/>
      <dgm:spPr/>
      <dgm:t>
        <a:bodyPr/>
        <a:lstStyle/>
        <a:p>
          <a:endParaRPr lang="en-US"/>
        </a:p>
      </dgm:t>
    </dgm:pt>
    <dgm:pt modelId="{659881CC-7627-49EA-8ED9-A90E44112BA8}">
      <dgm:prSet/>
      <dgm:spPr/>
      <dgm:t>
        <a:bodyPr/>
        <a:lstStyle/>
        <a:p>
          <a:r>
            <a:rPr lang="en-US"/>
            <a:t>Absolute constipation indicates complete obstruction</a:t>
          </a:r>
        </a:p>
      </dgm:t>
    </dgm:pt>
    <dgm:pt modelId="{A17294D1-6622-4E6A-BB66-CB4C806C7D08}" type="parTrans" cxnId="{37B155DB-FD93-4780-A3DA-D028C63B2AFD}">
      <dgm:prSet/>
      <dgm:spPr/>
      <dgm:t>
        <a:bodyPr/>
        <a:lstStyle/>
        <a:p>
          <a:endParaRPr lang="en-US"/>
        </a:p>
      </dgm:t>
    </dgm:pt>
    <dgm:pt modelId="{14BF430E-060C-4379-813C-5533A98147B7}" type="sibTrans" cxnId="{37B155DB-FD93-4780-A3DA-D028C63B2AFD}">
      <dgm:prSet/>
      <dgm:spPr/>
      <dgm:t>
        <a:bodyPr/>
        <a:lstStyle/>
        <a:p>
          <a:endParaRPr lang="en-US"/>
        </a:p>
      </dgm:t>
    </dgm:pt>
    <dgm:pt modelId="{7ED1A344-2F45-431C-B32C-392E220FFAC6}">
      <dgm:prSet/>
      <dgm:spPr/>
      <dgm:t>
        <a:bodyPr/>
        <a:lstStyle/>
        <a:p>
          <a:r>
            <a:rPr lang="en-US"/>
            <a:t>Partial obstruction may still pass flatus</a:t>
          </a:r>
        </a:p>
      </dgm:t>
    </dgm:pt>
    <dgm:pt modelId="{C5473F52-94B1-4E0B-BCAC-D3C09A581959}" type="parTrans" cxnId="{3FBC04F2-0366-4D78-AF7D-24AD8DAF93CF}">
      <dgm:prSet/>
      <dgm:spPr/>
      <dgm:t>
        <a:bodyPr/>
        <a:lstStyle/>
        <a:p>
          <a:endParaRPr lang="en-US"/>
        </a:p>
      </dgm:t>
    </dgm:pt>
    <dgm:pt modelId="{069D0917-A10E-4C45-BC12-5B6C6EF82DE3}" type="sibTrans" cxnId="{3FBC04F2-0366-4D78-AF7D-24AD8DAF93CF}">
      <dgm:prSet/>
      <dgm:spPr/>
      <dgm:t>
        <a:bodyPr/>
        <a:lstStyle/>
        <a:p>
          <a:endParaRPr lang="en-US"/>
        </a:p>
      </dgm:t>
    </dgm:pt>
    <dgm:pt modelId="{FF2C0329-054A-DC4F-9C81-D541D0FA7F35}" type="pres">
      <dgm:prSet presAssocID="{02CBEB29-66B1-4539-AC5A-0B896516D368}" presName="vert0" presStyleCnt="0">
        <dgm:presLayoutVars>
          <dgm:dir/>
          <dgm:animOne val="branch"/>
          <dgm:animLvl val="lvl"/>
        </dgm:presLayoutVars>
      </dgm:prSet>
      <dgm:spPr/>
    </dgm:pt>
    <dgm:pt modelId="{9DCD6D8E-94E0-0A4D-BA58-49B6202DD099}" type="pres">
      <dgm:prSet presAssocID="{0D4E057F-6E43-43C4-A9FE-5366A79E94F0}" presName="thickLine" presStyleLbl="alignNode1" presStyleIdx="0" presStyleCnt="4"/>
      <dgm:spPr/>
    </dgm:pt>
    <dgm:pt modelId="{FA4519B6-211F-8640-A396-5249F953821A}" type="pres">
      <dgm:prSet presAssocID="{0D4E057F-6E43-43C4-A9FE-5366A79E94F0}" presName="horz1" presStyleCnt="0"/>
      <dgm:spPr/>
    </dgm:pt>
    <dgm:pt modelId="{693F59FC-3405-864C-BE2D-925343B8088C}" type="pres">
      <dgm:prSet presAssocID="{0D4E057F-6E43-43C4-A9FE-5366A79E94F0}" presName="tx1" presStyleLbl="revTx" presStyleIdx="0" presStyleCnt="4"/>
      <dgm:spPr/>
    </dgm:pt>
    <dgm:pt modelId="{CF0BB17B-BFF6-3746-87E0-1DA8E5ABAEC1}" type="pres">
      <dgm:prSet presAssocID="{0D4E057F-6E43-43C4-A9FE-5366A79E94F0}" presName="vert1" presStyleCnt="0"/>
      <dgm:spPr/>
    </dgm:pt>
    <dgm:pt modelId="{5AC3FAEC-4A8F-B044-9C62-993E5D90D354}" type="pres">
      <dgm:prSet presAssocID="{E4293A61-C76D-44A0-9353-9CC203B39E5C}" presName="thickLine" presStyleLbl="alignNode1" presStyleIdx="1" presStyleCnt="4"/>
      <dgm:spPr/>
    </dgm:pt>
    <dgm:pt modelId="{3C86FB5A-2459-6C4F-86D8-8499FAC86B55}" type="pres">
      <dgm:prSet presAssocID="{E4293A61-C76D-44A0-9353-9CC203B39E5C}" presName="horz1" presStyleCnt="0"/>
      <dgm:spPr/>
    </dgm:pt>
    <dgm:pt modelId="{EC7FAE97-F907-B944-A9AD-4BDC39A1FF89}" type="pres">
      <dgm:prSet presAssocID="{E4293A61-C76D-44A0-9353-9CC203B39E5C}" presName="tx1" presStyleLbl="revTx" presStyleIdx="1" presStyleCnt="4"/>
      <dgm:spPr/>
    </dgm:pt>
    <dgm:pt modelId="{D3574C3B-1CF5-6B4B-9F19-1D0F9B97E39D}" type="pres">
      <dgm:prSet presAssocID="{E4293A61-C76D-44A0-9353-9CC203B39E5C}" presName="vert1" presStyleCnt="0"/>
      <dgm:spPr/>
    </dgm:pt>
    <dgm:pt modelId="{61CFC2D3-D4AD-C646-B06B-260FE8AB33AE}" type="pres">
      <dgm:prSet presAssocID="{659881CC-7627-49EA-8ED9-A90E44112BA8}" presName="thickLine" presStyleLbl="alignNode1" presStyleIdx="2" presStyleCnt="4"/>
      <dgm:spPr/>
    </dgm:pt>
    <dgm:pt modelId="{98DA75A5-7C3A-6743-AC57-9761711E1D77}" type="pres">
      <dgm:prSet presAssocID="{659881CC-7627-49EA-8ED9-A90E44112BA8}" presName="horz1" presStyleCnt="0"/>
      <dgm:spPr/>
    </dgm:pt>
    <dgm:pt modelId="{99D919E9-AAD6-EA4B-A538-04F5850EDCAC}" type="pres">
      <dgm:prSet presAssocID="{659881CC-7627-49EA-8ED9-A90E44112BA8}" presName="tx1" presStyleLbl="revTx" presStyleIdx="2" presStyleCnt="4"/>
      <dgm:spPr/>
    </dgm:pt>
    <dgm:pt modelId="{C990A09E-747E-584A-9B1C-7495442E4E21}" type="pres">
      <dgm:prSet presAssocID="{659881CC-7627-49EA-8ED9-A90E44112BA8}" presName="vert1" presStyleCnt="0"/>
      <dgm:spPr/>
    </dgm:pt>
    <dgm:pt modelId="{6BE4EF22-C4D3-0240-80AC-481BEBD5600C}" type="pres">
      <dgm:prSet presAssocID="{7ED1A344-2F45-431C-B32C-392E220FFAC6}" presName="thickLine" presStyleLbl="alignNode1" presStyleIdx="3" presStyleCnt="4"/>
      <dgm:spPr/>
    </dgm:pt>
    <dgm:pt modelId="{80E80886-5E3D-2644-A189-0E1543F5397D}" type="pres">
      <dgm:prSet presAssocID="{7ED1A344-2F45-431C-B32C-392E220FFAC6}" presName="horz1" presStyleCnt="0"/>
      <dgm:spPr/>
    </dgm:pt>
    <dgm:pt modelId="{4C894889-7448-554A-AD52-09A33C826325}" type="pres">
      <dgm:prSet presAssocID="{7ED1A344-2F45-431C-B32C-392E220FFAC6}" presName="tx1" presStyleLbl="revTx" presStyleIdx="3" presStyleCnt="4"/>
      <dgm:spPr/>
    </dgm:pt>
    <dgm:pt modelId="{DC83E47A-ECE4-A743-B3BD-DF5B806EBDCC}" type="pres">
      <dgm:prSet presAssocID="{7ED1A344-2F45-431C-B32C-392E220FFAC6}" presName="vert1" presStyleCnt="0"/>
      <dgm:spPr/>
    </dgm:pt>
  </dgm:ptLst>
  <dgm:cxnLst>
    <dgm:cxn modelId="{F469D411-002A-464E-A3C4-9806E2572DC6}" srcId="{02CBEB29-66B1-4539-AC5A-0B896516D368}" destId="{E4293A61-C76D-44A0-9353-9CC203B39E5C}" srcOrd="1" destOrd="0" parTransId="{D1FD8E22-2F70-4681-AE7E-4D63FA60D33B}" sibTransId="{936CC486-F56B-4E55-87DB-B863FA6DBFD5}"/>
    <dgm:cxn modelId="{8C24D237-A1B7-B541-850A-8628EFBDAF10}" type="presOf" srcId="{02CBEB29-66B1-4539-AC5A-0B896516D368}" destId="{FF2C0329-054A-DC4F-9C81-D541D0FA7F35}" srcOrd="0" destOrd="0" presId="urn:microsoft.com/office/officeart/2008/layout/LinedList"/>
    <dgm:cxn modelId="{9879B648-F268-5847-9AC6-44666FDF08CD}" type="presOf" srcId="{7ED1A344-2F45-431C-B32C-392E220FFAC6}" destId="{4C894889-7448-554A-AD52-09A33C826325}" srcOrd="0" destOrd="0" presId="urn:microsoft.com/office/officeart/2008/layout/LinedList"/>
    <dgm:cxn modelId="{1616E565-66A8-0343-851C-A26869BE06DD}" type="presOf" srcId="{0D4E057F-6E43-43C4-A9FE-5366A79E94F0}" destId="{693F59FC-3405-864C-BE2D-925343B8088C}" srcOrd="0" destOrd="0" presId="urn:microsoft.com/office/officeart/2008/layout/LinedList"/>
    <dgm:cxn modelId="{E3308275-7025-7148-BD2F-12B1A5800DA7}" type="presOf" srcId="{E4293A61-C76D-44A0-9353-9CC203B39E5C}" destId="{EC7FAE97-F907-B944-A9AD-4BDC39A1FF89}" srcOrd="0" destOrd="0" presId="urn:microsoft.com/office/officeart/2008/layout/LinedList"/>
    <dgm:cxn modelId="{94A34C99-AC08-9A43-A5C7-E6138E2AE4CA}" type="presOf" srcId="{659881CC-7627-49EA-8ED9-A90E44112BA8}" destId="{99D919E9-AAD6-EA4B-A538-04F5850EDCAC}" srcOrd="0" destOrd="0" presId="urn:microsoft.com/office/officeart/2008/layout/LinedList"/>
    <dgm:cxn modelId="{37B155DB-FD93-4780-A3DA-D028C63B2AFD}" srcId="{02CBEB29-66B1-4539-AC5A-0B896516D368}" destId="{659881CC-7627-49EA-8ED9-A90E44112BA8}" srcOrd="2" destOrd="0" parTransId="{A17294D1-6622-4E6A-BB66-CB4C806C7D08}" sibTransId="{14BF430E-060C-4379-813C-5533A98147B7}"/>
    <dgm:cxn modelId="{3FBC04F2-0366-4D78-AF7D-24AD8DAF93CF}" srcId="{02CBEB29-66B1-4539-AC5A-0B896516D368}" destId="{7ED1A344-2F45-431C-B32C-392E220FFAC6}" srcOrd="3" destOrd="0" parTransId="{C5473F52-94B1-4E0B-BCAC-D3C09A581959}" sibTransId="{069D0917-A10E-4C45-BC12-5B6C6EF82DE3}"/>
    <dgm:cxn modelId="{F900F2F2-21D9-4038-B2AD-3B498BE8AB07}" srcId="{02CBEB29-66B1-4539-AC5A-0B896516D368}" destId="{0D4E057F-6E43-43C4-A9FE-5366A79E94F0}" srcOrd="0" destOrd="0" parTransId="{58DD8CF2-F60B-4273-B051-40A97DF6C005}" sibTransId="{4DDBEED5-5771-45D5-90BD-79E62CA211B0}"/>
    <dgm:cxn modelId="{04D89D8A-DFA4-174E-B4E8-F134D16A1A8E}" type="presParOf" srcId="{FF2C0329-054A-DC4F-9C81-D541D0FA7F35}" destId="{9DCD6D8E-94E0-0A4D-BA58-49B6202DD099}" srcOrd="0" destOrd="0" presId="urn:microsoft.com/office/officeart/2008/layout/LinedList"/>
    <dgm:cxn modelId="{563D00EF-C545-674D-86C0-919F8F95CEF3}" type="presParOf" srcId="{FF2C0329-054A-DC4F-9C81-D541D0FA7F35}" destId="{FA4519B6-211F-8640-A396-5249F953821A}" srcOrd="1" destOrd="0" presId="urn:microsoft.com/office/officeart/2008/layout/LinedList"/>
    <dgm:cxn modelId="{731834E2-712B-6742-96AF-338539F7829B}" type="presParOf" srcId="{FA4519B6-211F-8640-A396-5249F953821A}" destId="{693F59FC-3405-864C-BE2D-925343B8088C}" srcOrd="0" destOrd="0" presId="urn:microsoft.com/office/officeart/2008/layout/LinedList"/>
    <dgm:cxn modelId="{A37C0A4F-CCDB-5C45-968C-3EF60D39CD6C}" type="presParOf" srcId="{FA4519B6-211F-8640-A396-5249F953821A}" destId="{CF0BB17B-BFF6-3746-87E0-1DA8E5ABAEC1}" srcOrd="1" destOrd="0" presId="urn:microsoft.com/office/officeart/2008/layout/LinedList"/>
    <dgm:cxn modelId="{653DACD0-A4DC-2547-A797-AE76C1692489}" type="presParOf" srcId="{FF2C0329-054A-DC4F-9C81-D541D0FA7F35}" destId="{5AC3FAEC-4A8F-B044-9C62-993E5D90D354}" srcOrd="2" destOrd="0" presId="urn:microsoft.com/office/officeart/2008/layout/LinedList"/>
    <dgm:cxn modelId="{F24B37BE-2E9A-3D42-8BA9-BA8078DD3E25}" type="presParOf" srcId="{FF2C0329-054A-DC4F-9C81-D541D0FA7F35}" destId="{3C86FB5A-2459-6C4F-86D8-8499FAC86B55}" srcOrd="3" destOrd="0" presId="urn:microsoft.com/office/officeart/2008/layout/LinedList"/>
    <dgm:cxn modelId="{6DA8917B-28B5-3943-8A80-A71C8736DCB7}" type="presParOf" srcId="{3C86FB5A-2459-6C4F-86D8-8499FAC86B55}" destId="{EC7FAE97-F907-B944-A9AD-4BDC39A1FF89}" srcOrd="0" destOrd="0" presId="urn:microsoft.com/office/officeart/2008/layout/LinedList"/>
    <dgm:cxn modelId="{3C47019A-A122-CF40-B8AA-6D4939DB9DBE}" type="presParOf" srcId="{3C86FB5A-2459-6C4F-86D8-8499FAC86B55}" destId="{D3574C3B-1CF5-6B4B-9F19-1D0F9B97E39D}" srcOrd="1" destOrd="0" presId="urn:microsoft.com/office/officeart/2008/layout/LinedList"/>
    <dgm:cxn modelId="{675FA7F6-DC10-AE42-9CF9-AE55168E5334}" type="presParOf" srcId="{FF2C0329-054A-DC4F-9C81-D541D0FA7F35}" destId="{61CFC2D3-D4AD-C646-B06B-260FE8AB33AE}" srcOrd="4" destOrd="0" presId="urn:microsoft.com/office/officeart/2008/layout/LinedList"/>
    <dgm:cxn modelId="{274657D7-C612-2749-9792-BA60126C0163}" type="presParOf" srcId="{FF2C0329-054A-DC4F-9C81-D541D0FA7F35}" destId="{98DA75A5-7C3A-6743-AC57-9761711E1D77}" srcOrd="5" destOrd="0" presId="urn:microsoft.com/office/officeart/2008/layout/LinedList"/>
    <dgm:cxn modelId="{65B634ED-4105-B04D-A53E-A3284EA05CB6}" type="presParOf" srcId="{98DA75A5-7C3A-6743-AC57-9761711E1D77}" destId="{99D919E9-AAD6-EA4B-A538-04F5850EDCAC}" srcOrd="0" destOrd="0" presId="urn:microsoft.com/office/officeart/2008/layout/LinedList"/>
    <dgm:cxn modelId="{3095EB94-9D16-5644-A531-77C310CE8EBC}" type="presParOf" srcId="{98DA75A5-7C3A-6743-AC57-9761711E1D77}" destId="{C990A09E-747E-584A-9B1C-7495442E4E21}" srcOrd="1" destOrd="0" presId="urn:microsoft.com/office/officeart/2008/layout/LinedList"/>
    <dgm:cxn modelId="{C6451973-4794-EC44-8328-3A26BB9965B8}" type="presParOf" srcId="{FF2C0329-054A-DC4F-9C81-D541D0FA7F35}" destId="{6BE4EF22-C4D3-0240-80AC-481BEBD5600C}" srcOrd="6" destOrd="0" presId="urn:microsoft.com/office/officeart/2008/layout/LinedList"/>
    <dgm:cxn modelId="{5F003009-E1EC-8545-BB07-705B50DB789E}" type="presParOf" srcId="{FF2C0329-054A-DC4F-9C81-D541D0FA7F35}" destId="{80E80886-5E3D-2644-A189-0E1543F5397D}" srcOrd="7" destOrd="0" presId="urn:microsoft.com/office/officeart/2008/layout/LinedList"/>
    <dgm:cxn modelId="{9508696D-6467-8F44-9AD2-A828447FA8C3}" type="presParOf" srcId="{80E80886-5E3D-2644-A189-0E1543F5397D}" destId="{4C894889-7448-554A-AD52-09A33C826325}" srcOrd="0" destOrd="0" presId="urn:microsoft.com/office/officeart/2008/layout/LinedList"/>
    <dgm:cxn modelId="{C444B608-BAA2-4E42-B395-18633A457A2C}" type="presParOf" srcId="{80E80886-5E3D-2644-A189-0E1543F5397D}" destId="{DC83E47A-ECE4-A743-B3BD-DF5B806EBDCC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BB15BE2-FBA4-4389-B5CC-6920B119D1FA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C2B6B9-7761-40BC-AEE2-ED2097652B2A}">
      <dgm:prSet/>
      <dgm:spPr/>
      <dgm:t>
        <a:bodyPr/>
        <a:lstStyle/>
        <a:p>
          <a:r>
            <a:rPr lang="en-US"/>
            <a:t>Dry tongue and sunken eyes present</a:t>
          </a:r>
        </a:p>
      </dgm:t>
    </dgm:pt>
    <dgm:pt modelId="{6A9BB033-3DBC-40B0-B286-D2BB4C8CAF09}" type="parTrans" cxnId="{15AD59DC-476B-4E44-B23E-CBA6DD048AA4}">
      <dgm:prSet/>
      <dgm:spPr/>
      <dgm:t>
        <a:bodyPr/>
        <a:lstStyle/>
        <a:p>
          <a:endParaRPr lang="en-US"/>
        </a:p>
      </dgm:t>
    </dgm:pt>
    <dgm:pt modelId="{47AE8BAA-40A6-45DB-AE2B-2C5EEF853269}" type="sibTrans" cxnId="{15AD59DC-476B-4E44-B23E-CBA6DD048AA4}">
      <dgm:prSet/>
      <dgm:spPr/>
      <dgm:t>
        <a:bodyPr/>
        <a:lstStyle/>
        <a:p>
          <a:endParaRPr lang="en-US"/>
        </a:p>
      </dgm:t>
    </dgm:pt>
    <dgm:pt modelId="{FD37E01A-D25A-46B4-A567-F076764B5A6E}">
      <dgm:prSet/>
      <dgm:spPr/>
      <dgm:t>
        <a:bodyPr/>
        <a:lstStyle/>
        <a:p>
          <a:r>
            <a:rPr lang="en-US"/>
            <a:t>Reduced urine output indicates severity</a:t>
          </a:r>
        </a:p>
      </dgm:t>
    </dgm:pt>
    <dgm:pt modelId="{4434F7FB-F1DD-44C2-A13F-8F4AC05F9D5F}" type="parTrans" cxnId="{2D14842F-9F24-49F8-B578-927A73A86B1D}">
      <dgm:prSet/>
      <dgm:spPr/>
      <dgm:t>
        <a:bodyPr/>
        <a:lstStyle/>
        <a:p>
          <a:endParaRPr lang="en-US"/>
        </a:p>
      </dgm:t>
    </dgm:pt>
    <dgm:pt modelId="{17ABD8A3-A9B9-4CF8-B5F9-3BA663D6BD33}" type="sibTrans" cxnId="{2D14842F-9F24-49F8-B578-927A73A86B1D}">
      <dgm:prSet/>
      <dgm:spPr/>
      <dgm:t>
        <a:bodyPr/>
        <a:lstStyle/>
        <a:p>
          <a:endParaRPr lang="en-US"/>
        </a:p>
      </dgm:t>
    </dgm:pt>
    <dgm:pt modelId="{1B2F1061-C3D4-458F-8F7F-39E5084EC134}">
      <dgm:prSet/>
      <dgm:spPr/>
      <dgm:t>
        <a:bodyPr/>
        <a:lstStyle/>
        <a:p>
          <a:r>
            <a:rPr lang="en-US"/>
            <a:t>Raised urea and hematocrit observed</a:t>
          </a:r>
        </a:p>
      </dgm:t>
    </dgm:pt>
    <dgm:pt modelId="{0F74D9D2-96C3-42D7-B05E-FF11788EFFCF}" type="parTrans" cxnId="{1D3D814B-F001-4515-A9E7-69604F445A7A}">
      <dgm:prSet/>
      <dgm:spPr/>
      <dgm:t>
        <a:bodyPr/>
        <a:lstStyle/>
        <a:p>
          <a:endParaRPr lang="en-US"/>
        </a:p>
      </dgm:t>
    </dgm:pt>
    <dgm:pt modelId="{A2F84BAF-A368-4CDE-8DA7-66944B9987A1}" type="sibTrans" cxnId="{1D3D814B-F001-4515-A9E7-69604F445A7A}">
      <dgm:prSet/>
      <dgm:spPr/>
      <dgm:t>
        <a:bodyPr/>
        <a:lstStyle/>
        <a:p>
          <a:endParaRPr lang="en-US"/>
        </a:p>
      </dgm:t>
    </dgm:pt>
    <dgm:pt modelId="{B5099923-87CC-4F1D-975A-5DBB1D78E617}">
      <dgm:prSet/>
      <dgm:spPr/>
      <dgm:t>
        <a:bodyPr/>
        <a:lstStyle/>
        <a:p>
          <a:r>
            <a:rPr lang="en-US"/>
            <a:t>Fluid loss due to vomiting and sequestration</a:t>
          </a:r>
        </a:p>
      </dgm:t>
    </dgm:pt>
    <dgm:pt modelId="{39898435-09FA-4FBC-AF9B-8454B218ED5C}" type="parTrans" cxnId="{C43AA9E8-7D59-4478-B2DE-D1E4B09E833A}">
      <dgm:prSet/>
      <dgm:spPr/>
      <dgm:t>
        <a:bodyPr/>
        <a:lstStyle/>
        <a:p>
          <a:endParaRPr lang="en-US"/>
        </a:p>
      </dgm:t>
    </dgm:pt>
    <dgm:pt modelId="{7ABF0268-0484-4324-950E-35412A8119CA}" type="sibTrans" cxnId="{C43AA9E8-7D59-4478-B2DE-D1E4B09E833A}">
      <dgm:prSet/>
      <dgm:spPr/>
      <dgm:t>
        <a:bodyPr/>
        <a:lstStyle/>
        <a:p>
          <a:endParaRPr lang="en-US"/>
        </a:p>
      </dgm:t>
    </dgm:pt>
    <dgm:pt modelId="{F59C9165-438E-C642-83AE-4EAD218F30F9}" type="pres">
      <dgm:prSet presAssocID="{9BB15BE2-FBA4-4389-B5CC-6920B119D1FA}" presName="linear" presStyleCnt="0">
        <dgm:presLayoutVars>
          <dgm:animLvl val="lvl"/>
          <dgm:resizeHandles val="exact"/>
        </dgm:presLayoutVars>
      </dgm:prSet>
      <dgm:spPr/>
    </dgm:pt>
    <dgm:pt modelId="{1CFBB199-A339-D64C-B927-370690CF1351}" type="pres">
      <dgm:prSet presAssocID="{AAC2B6B9-7761-40BC-AEE2-ED2097652B2A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0012009-7C86-984E-85DF-71E43ADC98ED}" type="pres">
      <dgm:prSet presAssocID="{47AE8BAA-40A6-45DB-AE2B-2C5EEF853269}" presName="spacer" presStyleCnt="0"/>
      <dgm:spPr/>
    </dgm:pt>
    <dgm:pt modelId="{4546D190-A7C6-2447-A4BF-66856FC1486D}" type="pres">
      <dgm:prSet presAssocID="{FD37E01A-D25A-46B4-A567-F076764B5A6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A47BC03-A854-294A-B8A4-BCB088CC2F20}" type="pres">
      <dgm:prSet presAssocID="{17ABD8A3-A9B9-4CF8-B5F9-3BA663D6BD33}" presName="spacer" presStyleCnt="0"/>
      <dgm:spPr/>
    </dgm:pt>
    <dgm:pt modelId="{6383955E-1602-6542-BA13-C50539BA59E0}" type="pres">
      <dgm:prSet presAssocID="{1B2F1061-C3D4-458F-8F7F-39E5084EC13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825401C-359C-9F40-B97E-49E4BE84342B}" type="pres">
      <dgm:prSet presAssocID="{A2F84BAF-A368-4CDE-8DA7-66944B9987A1}" presName="spacer" presStyleCnt="0"/>
      <dgm:spPr/>
    </dgm:pt>
    <dgm:pt modelId="{21AC3090-3186-264E-BCAD-6AFF2AD4A6F4}" type="pres">
      <dgm:prSet presAssocID="{B5099923-87CC-4F1D-975A-5DBB1D78E617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A02602A-78FF-3C42-90F5-DCCFCB6B5C72}" type="presOf" srcId="{9BB15BE2-FBA4-4389-B5CC-6920B119D1FA}" destId="{F59C9165-438E-C642-83AE-4EAD218F30F9}" srcOrd="0" destOrd="0" presId="urn:microsoft.com/office/officeart/2005/8/layout/vList2"/>
    <dgm:cxn modelId="{2D14842F-9F24-49F8-B578-927A73A86B1D}" srcId="{9BB15BE2-FBA4-4389-B5CC-6920B119D1FA}" destId="{FD37E01A-D25A-46B4-A567-F076764B5A6E}" srcOrd="1" destOrd="0" parTransId="{4434F7FB-F1DD-44C2-A13F-8F4AC05F9D5F}" sibTransId="{17ABD8A3-A9B9-4CF8-B5F9-3BA663D6BD33}"/>
    <dgm:cxn modelId="{1D3D814B-F001-4515-A9E7-69604F445A7A}" srcId="{9BB15BE2-FBA4-4389-B5CC-6920B119D1FA}" destId="{1B2F1061-C3D4-458F-8F7F-39E5084EC134}" srcOrd="2" destOrd="0" parTransId="{0F74D9D2-96C3-42D7-B05E-FF11788EFFCF}" sibTransId="{A2F84BAF-A368-4CDE-8DA7-66944B9987A1}"/>
    <dgm:cxn modelId="{3934CAA6-C0AD-9945-9FCA-5F7ADABD7721}" type="presOf" srcId="{FD37E01A-D25A-46B4-A567-F076764B5A6E}" destId="{4546D190-A7C6-2447-A4BF-66856FC1486D}" srcOrd="0" destOrd="0" presId="urn:microsoft.com/office/officeart/2005/8/layout/vList2"/>
    <dgm:cxn modelId="{48E793AD-09B7-AA4C-91CF-A4D50867BC70}" type="presOf" srcId="{1B2F1061-C3D4-458F-8F7F-39E5084EC134}" destId="{6383955E-1602-6542-BA13-C50539BA59E0}" srcOrd="0" destOrd="0" presId="urn:microsoft.com/office/officeart/2005/8/layout/vList2"/>
    <dgm:cxn modelId="{15AD59DC-476B-4E44-B23E-CBA6DD048AA4}" srcId="{9BB15BE2-FBA4-4389-B5CC-6920B119D1FA}" destId="{AAC2B6B9-7761-40BC-AEE2-ED2097652B2A}" srcOrd="0" destOrd="0" parTransId="{6A9BB033-3DBC-40B0-B286-D2BB4C8CAF09}" sibTransId="{47AE8BAA-40A6-45DB-AE2B-2C5EEF853269}"/>
    <dgm:cxn modelId="{C43AA9E8-7D59-4478-B2DE-D1E4B09E833A}" srcId="{9BB15BE2-FBA4-4389-B5CC-6920B119D1FA}" destId="{B5099923-87CC-4F1D-975A-5DBB1D78E617}" srcOrd="3" destOrd="0" parTransId="{39898435-09FA-4FBC-AF9B-8454B218ED5C}" sibTransId="{7ABF0268-0484-4324-950E-35412A8119CA}"/>
    <dgm:cxn modelId="{EB37B8E8-2C21-FA45-B140-E4093CF7FEFC}" type="presOf" srcId="{AAC2B6B9-7761-40BC-AEE2-ED2097652B2A}" destId="{1CFBB199-A339-D64C-B927-370690CF1351}" srcOrd="0" destOrd="0" presId="urn:microsoft.com/office/officeart/2005/8/layout/vList2"/>
    <dgm:cxn modelId="{186F40FD-C181-1442-9B8D-D13CE5CAD9CD}" type="presOf" srcId="{B5099923-87CC-4F1D-975A-5DBB1D78E617}" destId="{21AC3090-3186-264E-BCAD-6AFF2AD4A6F4}" srcOrd="0" destOrd="0" presId="urn:microsoft.com/office/officeart/2005/8/layout/vList2"/>
    <dgm:cxn modelId="{91B2A906-D0BD-944A-A80D-BD917BDA3E0D}" type="presParOf" srcId="{F59C9165-438E-C642-83AE-4EAD218F30F9}" destId="{1CFBB199-A339-D64C-B927-370690CF1351}" srcOrd="0" destOrd="0" presId="urn:microsoft.com/office/officeart/2005/8/layout/vList2"/>
    <dgm:cxn modelId="{422E5929-665F-EF46-94F6-094A8323ADD3}" type="presParOf" srcId="{F59C9165-438E-C642-83AE-4EAD218F30F9}" destId="{40012009-7C86-984E-85DF-71E43ADC98ED}" srcOrd="1" destOrd="0" presId="urn:microsoft.com/office/officeart/2005/8/layout/vList2"/>
    <dgm:cxn modelId="{2DE0783C-1E3A-8341-9658-DE4D417EC226}" type="presParOf" srcId="{F59C9165-438E-C642-83AE-4EAD218F30F9}" destId="{4546D190-A7C6-2447-A4BF-66856FC1486D}" srcOrd="2" destOrd="0" presId="urn:microsoft.com/office/officeart/2005/8/layout/vList2"/>
    <dgm:cxn modelId="{0FDE79A2-CA9F-584F-8340-AB5171995420}" type="presParOf" srcId="{F59C9165-438E-C642-83AE-4EAD218F30F9}" destId="{4A47BC03-A854-294A-B8A4-BCB088CC2F20}" srcOrd="3" destOrd="0" presId="urn:microsoft.com/office/officeart/2005/8/layout/vList2"/>
    <dgm:cxn modelId="{B4C65B16-D188-D549-9432-BF85F4CA8479}" type="presParOf" srcId="{F59C9165-438E-C642-83AE-4EAD218F30F9}" destId="{6383955E-1602-6542-BA13-C50539BA59E0}" srcOrd="4" destOrd="0" presId="urn:microsoft.com/office/officeart/2005/8/layout/vList2"/>
    <dgm:cxn modelId="{B33FA388-A281-674C-BAC1-B04D991AF3E2}" type="presParOf" srcId="{F59C9165-438E-C642-83AE-4EAD218F30F9}" destId="{C825401C-359C-9F40-B97E-49E4BE84342B}" srcOrd="5" destOrd="0" presId="urn:microsoft.com/office/officeart/2005/8/layout/vList2"/>
    <dgm:cxn modelId="{197F4346-0F68-A942-9171-C6972486A32E}" type="presParOf" srcId="{F59C9165-438E-C642-83AE-4EAD218F30F9}" destId="{21AC3090-3186-264E-BCAD-6AFF2AD4A6F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AE45A5-4793-4304-8B1A-2015A5E0BC59}" type="doc">
      <dgm:prSet loTypeId="urn:microsoft.com/office/officeart/2008/layout/LinedList" loCatId="list" qsTypeId="urn:microsoft.com/office/officeart/2005/8/quickstyle/simple1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2A699EB6-1DA9-4E2C-8F3E-153CDAEB520D}">
      <dgm:prSet/>
      <dgm:spPr/>
      <dgm:t>
        <a:bodyPr/>
        <a:lstStyle/>
        <a:p>
          <a:r>
            <a:rPr lang="en-US"/>
            <a:t>Severe continuous abdominal pain present</a:t>
          </a:r>
        </a:p>
      </dgm:t>
    </dgm:pt>
    <dgm:pt modelId="{1B6825C5-A77B-4C68-BC2B-664B5ACA9A35}" type="parTrans" cxnId="{5A7F1A23-1389-482C-81B2-46AE5313CD50}">
      <dgm:prSet/>
      <dgm:spPr/>
      <dgm:t>
        <a:bodyPr/>
        <a:lstStyle/>
        <a:p>
          <a:endParaRPr lang="en-US"/>
        </a:p>
      </dgm:t>
    </dgm:pt>
    <dgm:pt modelId="{2014F395-6607-4ED0-B1D2-24411D710A6C}" type="sibTrans" cxnId="{5A7F1A23-1389-482C-81B2-46AE5313CD50}">
      <dgm:prSet/>
      <dgm:spPr/>
      <dgm:t>
        <a:bodyPr/>
        <a:lstStyle/>
        <a:p>
          <a:endParaRPr lang="en-US"/>
        </a:p>
      </dgm:t>
    </dgm:pt>
    <dgm:pt modelId="{6BAD90F3-6DF5-4D52-96F2-0AF305726E3C}">
      <dgm:prSet/>
      <dgm:spPr/>
      <dgm:t>
        <a:bodyPr/>
        <a:lstStyle/>
        <a:p>
          <a:r>
            <a:rPr lang="en-US"/>
            <a:t>Localized tenderness with guarding observed</a:t>
          </a:r>
        </a:p>
      </dgm:t>
    </dgm:pt>
    <dgm:pt modelId="{62925E2F-B984-4F4B-BC4A-D30A423A622E}" type="parTrans" cxnId="{4B39660B-1540-4EBE-B857-D1ABE49D1061}">
      <dgm:prSet/>
      <dgm:spPr/>
      <dgm:t>
        <a:bodyPr/>
        <a:lstStyle/>
        <a:p>
          <a:endParaRPr lang="en-US"/>
        </a:p>
      </dgm:t>
    </dgm:pt>
    <dgm:pt modelId="{694A2347-1351-4CFE-9757-D1166FC88D71}" type="sibTrans" cxnId="{4B39660B-1540-4EBE-B857-D1ABE49D1061}">
      <dgm:prSet/>
      <dgm:spPr/>
      <dgm:t>
        <a:bodyPr/>
        <a:lstStyle/>
        <a:p>
          <a:endParaRPr lang="en-US"/>
        </a:p>
      </dgm:t>
    </dgm:pt>
    <dgm:pt modelId="{A0F8589E-CD10-446E-93E8-B80E2AF02F83}">
      <dgm:prSet/>
      <dgm:spPr/>
      <dgm:t>
        <a:bodyPr/>
        <a:lstStyle/>
        <a:p>
          <a:r>
            <a:rPr lang="en-US"/>
            <a:t>Shock indicates advanced ischemia</a:t>
          </a:r>
        </a:p>
      </dgm:t>
    </dgm:pt>
    <dgm:pt modelId="{200EE5AD-6B25-432C-8BCF-6A5AB14753BC}" type="parTrans" cxnId="{A256CDF3-1743-4AC6-8D73-3880C46EEE13}">
      <dgm:prSet/>
      <dgm:spPr/>
      <dgm:t>
        <a:bodyPr/>
        <a:lstStyle/>
        <a:p>
          <a:endParaRPr lang="en-US"/>
        </a:p>
      </dgm:t>
    </dgm:pt>
    <dgm:pt modelId="{4B7AF512-D48F-4EDB-B129-D1938ADA55C7}" type="sibTrans" cxnId="{A256CDF3-1743-4AC6-8D73-3880C46EEE13}">
      <dgm:prSet/>
      <dgm:spPr/>
      <dgm:t>
        <a:bodyPr/>
        <a:lstStyle/>
        <a:p>
          <a:endParaRPr lang="en-US"/>
        </a:p>
      </dgm:t>
    </dgm:pt>
    <dgm:pt modelId="{89600D75-5403-4746-8BB1-C1F2E02223F6}">
      <dgm:prSet/>
      <dgm:spPr/>
      <dgm:t>
        <a:bodyPr/>
        <a:lstStyle/>
        <a:p>
          <a:r>
            <a:rPr lang="en-US"/>
            <a:t>Requires urgent surgical intervention</a:t>
          </a:r>
        </a:p>
      </dgm:t>
    </dgm:pt>
    <dgm:pt modelId="{C107A41B-E2A4-421E-84BD-E9C16BC9BF61}" type="parTrans" cxnId="{97F9D0C9-8377-4D80-8AAE-F8B2B25E47B3}">
      <dgm:prSet/>
      <dgm:spPr/>
      <dgm:t>
        <a:bodyPr/>
        <a:lstStyle/>
        <a:p>
          <a:endParaRPr lang="en-US"/>
        </a:p>
      </dgm:t>
    </dgm:pt>
    <dgm:pt modelId="{B12FD771-3336-40F9-BDE8-A17C1DC8B7DA}" type="sibTrans" cxnId="{97F9D0C9-8377-4D80-8AAE-F8B2B25E47B3}">
      <dgm:prSet/>
      <dgm:spPr/>
      <dgm:t>
        <a:bodyPr/>
        <a:lstStyle/>
        <a:p>
          <a:endParaRPr lang="en-US"/>
        </a:p>
      </dgm:t>
    </dgm:pt>
    <dgm:pt modelId="{C7578D58-0EF5-0F49-8123-CCC8C8957662}" type="pres">
      <dgm:prSet presAssocID="{51AE45A5-4793-4304-8B1A-2015A5E0BC59}" presName="vert0" presStyleCnt="0">
        <dgm:presLayoutVars>
          <dgm:dir/>
          <dgm:animOne val="branch"/>
          <dgm:animLvl val="lvl"/>
        </dgm:presLayoutVars>
      </dgm:prSet>
      <dgm:spPr/>
    </dgm:pt>
    <dgm:pt modelId="{E0AC5A43-2AC3-8E49-B916-CD2264CE2717}" type="pres">
      <dgm:prSet presAssocID="{2A699EB6-1DA9-4E2C-8F3E-153CDAEB520D}" presName="thickLine" presStyleLbl="alignNode1" presStyleIdx="0" presStyleCnt="4"/>
      <dgm:spPr/>
    </dgm:pt>
    <dgm:pt modelId="{BD59A79F-8F37-1342-A7E9-291DA8701776}" type="pres">
      <dgm:prSet presAssocID="{2A699EB6-1DA9-4E2C-8F3E-153CDAEB520D}" presName="horz1" presStyleCnt="0"/>
      <dgm:spPr/>
    </dgm:pt>
    <dgm:pt modelId="{77923817-EAEA-4748-807B-292628DA8262}" type="pres">
      <dgm:prSet presAssocID="{2A699EB6-1DA9-4E2C-8F3E-153CDAEB520D}" presName="tx1" presStyleLbl="revTx" presStyleIdx="0" presStyleCnt="4"/>
      <dgm:spPr/>
    </dgm:pt>
    <dgm:pt modelId="{0133CDA3-9A4C-0441-A642-4A3CA732C611}" type="pres">
      <dgm:prSet presAssocID="{2A699EB6-1DA9-4E2C-8F3E-153CDAEB520D}" presName="vert1" presStyleCnt="0"/>
      <dgm:spPr/>
    </dgm:pt>
    <dgm:pt modelId="{8F85822C-5EB2-5B4B-92C8-0A9BD6F077DD}" type="pres">
      <dgm:prSet presAssocID="{6BAD90F3-6DF5-4D52-96F2-0AF305726E3C}" presName="thickLine" presStyleLbl="alignNode1" presStyleIdx="1" presStyleCnt="4"/>
      <dgm:spPr/>
    </dgm:pt>
    <dgm:pt modelId="{1782347B-DA25-D94A-8E9F-0F90A615FE27}" type="pres">
      <dgm:prSet presAssocID="{6BAD90F3-6DF5-4D52-96F2-0AF305726E3C}" presName="horz1" presStyleCnt="0"/>
      <dgm:spPr/>
    </dgm:pt>
    <dgm:pt modelId="{24FF31E2-5DEC-3D41-83EA-913EF77DA341}" type="pres">
      <dgm:prSet presAssocID="{6BAD90F3-6DF5-4D52-96F2-0AF305726E3C}" presName="tx1" presStyleLbl="revTx" presStyleIdx="1" presStyleCnt="4"/>
      <dgm:spPr/>
    </dgm:pt>
    <dgm:pt modelId="{AEA477FB-3C74-BC4A-90A9-741F02F44DC4}" type="pres">
      <dgm:prSet presAssocID="{6BAD90F3-6DF5-4D52-96F2-0AF305726E3C}" presName="vert1" presStyleCnt="0"/>
      <dgm:spPr/>
    </dgm:pt>
    <dgm:pt modelId="{871B6E13-B90E-174E-9A77-31CD092F7E88}" type="pres">
      <dgm:prSet presAssocID="{A0F8589E-CD10-446E-93E8-B80E2AF02F83}" presName="thickLine" presStyleLbl="alignNode1" presStyleIdx="2" presStyleCnt="4"/>
      <dgm:spPr/>
    </dgm:pt>
    <dgm:pt modelId="{8BEEC6EE-3384-AE49-A332-FCD1FC900B8F}" type="pres">
      <dgm:prSet presAssocID="{A0F8589E-CD10-446E-93E8-B80E2AF02F83}" presName="horz1" presStyleCnt="0"/>
      <dgm:spPr/>
    </dgm:pt>
    <dgm:pt modelId="{CEB2FE84-2BF5-E94A-99D1-D83FE20EA591}" type="pres">
      <dgm:prSet presAssocID="{A0F8589E-CD10-446E-93E8-B80E2AF02F83}" presName="tx1" presStyleLbl="revTx" presStyleIdx="2" presStyleCnt="4"/>
      <dgm:spPr/>
    </dgm:pt>
    <dgm:pt modelId="{6040B7FC-EED3-034B-BD27-F6E9DF5F9A8B}" type="pres">
      <dgm:prSet presAssocID="{A0F8589E-CD10-446E-93E8-B80E2AF02F83}" presName="vert1" presStyleCnt="0"/>
      <dgm:spPr/>
    </dgm:pt>
    <dgm:pt modelId="{1A677402-A724-B14F-AC54-380CC5D96989}" type="pres">
      <dgm:prSet presAssocID="{89600D75-5403-4746-8BB1-C1F2E02223F6}" presName="thickLine" presStyleLbl="alignNode1" presStyleIdx="3" presStyleCnt="4"/>
      <dgm:spPr/>
    </dgm:pt>
    <dgm:pt modelId="{C93B9BFC-B195-CC4D-AA06-A8C278853027}" type="pres">
      <dgm:prSet presAssocID="{89600D75-5403-4746-8BB1-C1F2E02223F6}" presName="horz1" presStyleCnt="0"/>
      <dgm:spPr/>
    </dgm:pt>
    <dgm:pt modelId="{FD48448C-3105-1547-AE88-CDA9F3EA3A5E}" type="pres">
      <dgm:prSet presAssocID="{89600D75-5403-4746-8BB1-C1F2E02223F6}" presName="tx1" presStyleLbl="revTx" presStyleIdx="3" presStyleCnt="4"/>
      <dgm:spPr/>
    </dgm:pt>
    <dgm:pt modelId="{18DE415F-3ADF-F741-BEA6-2D6C68600D70}" type="pres">
      <dgm:prSet presAssocID="{89600D75-5403-4746-8BB1-C1F2E02223F6}" presName="vert1" presStyleCnt="0"/>
      <dgm:spPr/>
    </dgm:pt>
  </dgm:ptLst>
  <dgm:cxnLst>
    <dgm:cxn modelId="{4B39660B-1540-4EBE-B857-D1ABE49D1061}" srcId="{51AE45A5-4793-4304-8B1A-2015A5E0BC59}" destId="{6BAD90F3-6DF5-4D52-96F2-0AF305726E3C}" srcOrd="1" destOrd="0" parTransId="{62925E2F-B984-4F4B-BC4A-D30A423A622E}" sibTransId="{694A2347-1351-4CFE-9757-D1166FC88D71}"/>
    <dgm:cxn modelId="{B32E3510-277A-734E-AC0C-CD8BEFBC7864}" type="presOf" srcId="{2A699EB6-1DA9-4E2C-8F3E-153CDAEB520D}" destId="{77923817-EAEA-4748-807B-292628DA8262}" srcOrd="0" destOrd="0" presId="urn:microsoft.com/office/officeart/2008/layout/LinedList"/>
    <dgm:cxn modelId="{5A7F1A23-1389-482C-81B2-46AE5313CD50}" srcId="{51AE45A5-4793-4304-8B1A-2015A5E0BC59}" destId="{2A699EB6-1DA9-4E2C-8F3E-153CDAEB520D}" srcOrd="0" destOrd="0" parTransId="{1B6825C5-A77B-4C68-BC2B-664B5ACA9A35}" sibTransId="{2014F395-6607-4ED0-B1D2-24411D710A6C}"/>
    <dgm:cxn modelId="{6FA71863-97EF-9247-A419-045201A13DBD}" type="presOf" srcId="{A0F8589E-CD10-446E-93E8-B80E2AF02F83}" destId="{CEB2FE84-2BF5-E94A-99D1-D83FE20EA591}" srcOrd="0" destOrd="0" presId="urn:microsoft.com/office/officeart/2008/layout/LinedList"/>
    <dgm:cxn modelId="{74DFF994-E8F2-1E4A-A929-BE7172A36D73}" type="presOf" srcId="{51AE45A5-4793-4304-8B1A-2015A5E0BC59}" destId="{C7578D58-0EF5-0F49-8123-CCC8C8957662}" srcOrd="0" destOrd="0" presId="urn:microsoft.com/office/officeart/2008/layout/LinedList"/>
    <dgm:cxn modelId="{5FFC32BF-998F-204B-961E-EDA58E7D002E}" type="presOf" srcId="{6BAD90F3-6DF5-4D52-96F2-0AF305726E3C}" destId="{24FF31E2-5DEC-3D41-83EA-913EF77DA341}" srcOrd="0" destOrd="0" presId="urn:microsoft.com/office/officeart/2008/layout/LinedList"/>
    <dgm:cxn modelId="{97F9D0C9-8377-4D80-8AAE-F8B2B25E47B3}" srcId="{51AE45A5-4793-4304-8B1A-2015A5E0BC59}" destId="{89600D75-5403-4746-8BB1-C1F2E02223F6}" srcOrd="3" destOrd="0" parTransId="{C107A41B-E2A4-421E-84BD-E9C16BC9BF61}" sibTransId="{B12FD771-3336-40F9-BDE8-A17C1DC8B7DA}"/>
    <dgm:cxn modelId="{A256CDF3-1743-4AC6-8D73-3880C46EEE13}" srcId="{51AE45A5-4793-4304-8B1A-2015A5E0BC59}" destId="{A0F8589E-CD10-446E-93E8-B80E2AF02F83}" srcOrd="2" destOrd="0" parTransId="{200EE5AD-6B25-432C-8BCF-6A5AB14753BC}" sibTransId="{4B7AF512-D48F-4EDB-B129-D1938ADA55C7}"/>
    <dgm:cxn modelId="{A4D5E1FD-4D85-D84D-A226-582623F67A25}" type="presOf" srcId="{89600D75-5403-4746-8BB1-C1F2E02223F6}" destId="{FD48448C-3105-1547-AE88-CDA9F3EA3A5E}" srcOrd="0" destOrd="0" presId="urn:microsoft.com/office/officeart/2008/layout/LinedList"/>
    <dgm:cxn modelId="{F8306102-970E-8943-8242-55AD6DCBDDC2}" type="presParOf" srcId="{C7578D58-0EF5-0F49-8123-CCC8C8957662}" destId="{E0AC5A43-2AC3-8E49-B916-CD2264CE2717}" srcOrd="0" destOrd="0" presId="urn:microsoft.com/office/officeart/2008/layout/LinedList"/>
    <dgm:cxn modelId="{D3D84860-6581-5E4C-87BB-EAF32DA6799E}" type="presParOf" srcId="{C7578D58-0EF5-0F49-8123-CCC8C8957662}" destId="{BD59A79F-8F37-1342-A7E9-291DA8701776}" srcOrd="1" destOrd="0" presId="urn:microsoft.com/office/officeart/2008/layout/LinedList"/>
    <dgm:cxn modelId="{5AFC4A50-CE05-8E41-ABE5-86265049FAD7}" type="presParOf" srcId="{BD59A79F-8F37-1342-A7E9-291DA8701776}" destId="{77923817-EAEA-4748-807B-292628DA8262}" srcOrd="0" destOrd="0" presId="urn:microsoft.com/office/officeart/2008/layout/LinedList"/>
    <dgm:cxn modelId="{B0BB6723-37D7-684B-AA9C-A70432228EF6}" type="presParOf" srcId="{BD59A79F-8F37-1342-A7E9-291DA8701776}" destId="{0133CDA3-9A4C-0441-A642-4A3CA732C611}" srcOrd="1" destOrd="0" presId="urn:microsoft.com/office/officeart/2008/layout/LinedList"/>
    <dgm:cxn modelId="{BA50780F-06F2-004B-A819-E4A61FCF36FE}" type="presParOf" srcId="{C7578D58-0EF5-0F49-8123-CCC8C8957662}" destId="{8F85822C-5EB2-5B4B-92C8-0A9BD6F077DD}" srcOrd="2" destOrd="0" presId="urn:microsoft.com/office/officeart/2008/layout/LinedList"/>
    <dgm:cxn modelId="{D1D16D93-6A0F-AD40-B995-71E8F327A2FF}" type="presParOf" srcId="{C7578D58-0EF5-0F49-8123-CCC8C8957662}" destId="{1782347B-DA25-D94A-8E9F-0F90A615FE27}" srcOrd="3" destOrd="0" presId="urn:microsoft.com/office/officeart/2008/layout/LinedList"/>
    <dgm:cxn modelId="{988BF664-DFD3-8B46-821B-70BA169AE833}" type="presParOf" srcId="{1782347B-DA25-D94A-8E9F-0F90A615FE27}" destId="{24FF31E2-5DEC-3D41-83EA-913EF77DA341}" srcOrd="0" destOrd="0" presId="urn:microsoft.com/office/officeart/2008/layout/LinedList"/>
    <dgm:cxn modelId="{BA532654-EB3D-6749-81B8-EC937DE94A9E}" type="presParOf" srcId="{1782347B-DA25-D94A-8E9F-0F90A615FE27}" destId="{AEA477FB-3C74-BC4A-90A9-741F02F44DC4}" srcOrd="1" destOrd="0" presId="urn:microsoft.com/office/officeart/2008/layout/LinedList"/>
    <dgm:cxn modelId="{F8CBF350-ABA0-1448-AF1D-8E89AFA0751D}" type="presParOf" srcId="{C7578D58-0EF5-0F49-8123-CCC8C8957662}" destId="{871B6E13-B90E-174E-9A77-31CD092F7E88}" srcOrd="4" destOrd="0" presId="urn:microsoft.com/office/officeart/2008/layout/LinedList"/>
    <dgm:cxn modelId="{20E1470B-08BF-BB42-B54C-870EBBAE7B11}" type="presParOf" srcId="{C7578D58-0EF5-0F49-8123-CCC8C8957662}" destId="{8BEEC6EE-3384-AE49-A332-FCD1FC900B8F}" srcOrd="5" destOrd="0" presId="urn:microsoft.com/office/officeart/2008/layout/LinedList"/>
    <dgm:cxn modelId="{CD773390-4782-6D4E-AD09-E17BF33A6912}" type="presParOf" srcId="{8BEEC6EE-3384-AE49-A332-FCD1FC900B8F}" destId="{CEB2FE84-2BF5-E94A-99D1-D83FE20EA591}" srcOrd="0" destOrd="0" presId="urn:microsoft.com/office/officeart/2008/layout/LinedList"/>
    <dgm:cxn modelId="{FE34FDEA-20DE-4A4B-8B5B-9A38267FB938}" type="presParOf" srcId="{8BEEC6EE-3384-AE49-A332-FCD1FC900B8F}" destId="{6040B7FC-EED3-034B-BD27-F6E9DF5F9A8B}" srcOrd="1" destOrd="0" presId="urn:microsoft.com/office/officeart/2008/layout/LinedList"/>
    <dgm:cxn modelId="{5D98624D-1B80-1441-83A0-B0BF187CF77D}" type="presParOf" srcId="{C7578D58-0EF5-0F49-8123-CCC8C8957662}" destId="{1A677402-A724-B14F-AC54-380CC5D96989}" srcOrd="6" destOrd="0" presId="urn:microsoft.com/office/officeart/2008/layout/LinedList"/>
    <dgm:cxn modelId="{D4388311-6E4C-D148-B10C-5A12D531F4B3}" type="presParOf" srcId="{C7578D58-0EF5-0F49-8123-CCC8C8957662}" destId="{C93B9BFC-B195-CC4D-AA06-A8C278853027}" srcOrd="7" destOrd="0" presId="urn:microsoft.com/office/officeart/2008/layout/LinedList"/>
    <dgm:cxn modelId="{02F88985-BF76-9D47-8677-57AE9D4B26DD}" type="presParOf" srcId="{C93B9BFC-B195-CC4D-AA06-A8C278853027}" destId="{FD48448C-3105-1547-AE88-CDA9F3EA3A5E}" srcOrd="0" destOrd="0" presId="urn:microsoft.com/office/officeart/2008/layout/LinedList"/>
    <dgm:cxn modelId="{EB307F9D-A3EB-1149-9A89-D232FF6AEA89}" type="presParOf" srcId="{C93B9BFC-B195-CC4D-AA06-A8C278853027}" destId="{18DE415F-3ADF-F741-BEA6-2D6C68600D7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6FE08E-736A-154D-A51B-62CDAEB0A680}">
      <dsp:nvSpPr>
        <dsp:cNvPr id="0" name=""/>
        <dsp:cNvSpPr/>
      </dsp:nvSpPr>
      <dsp:spPr>
        <a:xfrm>
          <a:off x="0" y="251670"/>
          <a:ext cx="5175384" cy="11934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Hernial orifices cause direct bowel compression</a:t>
          </a:r>
        </a:p>
      </dsp:txBody>
      <dsp:txXfrm>
        <a:off x="58257" y="309927"/>
        <a:ext cx="5058870" cy="1076886"/>
      </dsp:txXfrm>
    </dsp:sp>
    <dsp:sp modelId="{D0F3AE16-6EF4-D545-A6E6-6D8E19F89629}">
      <dsp:nvSpPr>
        <dsp:cNvPr id="0" name=""/>
        <dsp:cNvSpPr/>
      </dsp:nvSpPr>
      <dsp:spPr>
        <a:xfrm>
          <a:off x="0" y="1531470"/>
          <a:ext cx="5175384" cy="119340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Adhesions and bands also major contributors</a:t>
          </a:r>
        </a:p>
      </dsp:txBody>
      <dsp:txXfrm>
        <a:off x="58257" y="1589727"/>
        <a:ext cx="5058870" cy="1076886"/>
      </dsp:txXfrm>
    </dsp:sp>
    <dsp:sp modelId="{19807E73-3B3D-CC4A-A562-00D3F5A663CF}">
      <dsp:nvSpPr>
        <dsp:cNvPr id="0" name=""/>
        <dsp:cNvSpPr/>
      </dsp:nvSpPr>
      <dsp:spPr>
        <a:xfrm>
          <a:off x="0" y="2811270"/>
          <a:ext cx="5175384" cy="119340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Volvulus interrupts mesenteric blood flow</a:t>
          </a:r>
        </a:p>
      </dsp:txBody>
      <dsp:txXfrm>
        <a:off x="58257" y="2869527"/>
        <a:ext cx="5058870" cy="1076886"/>
      </dsp:txXfrm>
    </dsp:sp>
    <dsp:sp modelId="{FD644988-8EED-BE4E-9CC4-B11AA68BB93E}">
      <dsp:nvSpPr>
        <dsp:cNvPr id="0" name=""/>
        <dsp:cNvSpPr/>
      </dsp:nvSpPr>
      <dsp:spPr>
        <a:xfrm>
          <a:off x="0" y="4091070"/>
          <a:ext cx="5175384" cy="119340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Closed-loop obstruction increases intraluminal pressure</a:t>
          </a:r>
        </a:p>
      </dsp:txBody>
      <dsp:txXfrm>
        <a:off x="58257" y="4149327"/>
        <a:ext cx="5058870" cy="107688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034395-5058-E449-A6F7-B57ABC20DC70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High-pitched bowel sounds heard initially</a:t>
          </a:r>
        </a:p>
      </dsp:txBody>
      <dsp:txXfrm>
        <a:off x="64083" y="64113"/>
        <a:ext cx="5047218" cy="1184574"/>
      </dsp:txXfrm>
    </dsp:sp>
    <dsp:sp modelId="{5EFF8E08-E9DF-ED4A-9EDA-6F4E4306FB48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Later bowel sounds become absent</a:t>
          </a:r>
        </a:p>
      </dsp:txBody>
      <dsp:txXfrm>
        <a:off x="64083" y="1471893"/>
        <a:ext cx="5047218" cy="1184574"/>
      </dsp:txXfrm>
    </dsp:sp>
    <dsp:sp modelId="{26B68BAF-92D8-744C-A35B-567D9D9DB821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Check all hernial orifices carefully</a:t>
          </a:r>
        </a:p>
      </dsp:txBody>
      <dsp:txXfrm>
        <a:off x="64083" y="2879673"/>
        <a:ext cx="5047218" cy="1184574"/>
      </dsp:txXfrm>
    </dsp:sp>
    <dsp:sp modelId="{39ABE1AC-C921-0A42-BE52-CF876EA4B75F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Look for abdominal tenderness and rigidity</a:t>
          </a:r>
        </a:p>
      </dsp:txBody>
      <dsp:txXfrm>
        <a:off x="64083" y="4287453"/>
        <a:ext cx="5047218" cy="118457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7BB50D-DEB2-4B42-80FB-0D7DFE1CEDA9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4684DD-A61D-3B4F-9188-D440E840FBF5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Dilated bowel loops seen on radiograph</a:t>
          </a:r>
        </a:p>
      </dsp:txBody>
      <dsp:txXfrm>
        <a:off x="0" y="0"/>
        <a:ext cx="5175384" cy="1384035"/>
      </dsp:txXfrm>
    </dsp:sp>
    <dsp:sp modelId="{0891CE06-43F7-5844-99F7-4D6222E30486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D154C8-5A11-FF4E-B308-6DEF31B5B87F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Jejunum shows valvulae conniventes pattern</a:t>
          </a:r>
        </a:p>
      </dsp:txBody>
      <dsp:txXfrm>
        <a:off x="0" y="1384035"/>
        <a:ext cx="5175384" cy="1384035"/>
      </dsp:txXfrm>
    </dsp:sp>
    <dsp:sp modelId="{CDC1FCD9-5987-B24B-922A-4184D9BF7B51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D221D9-6632-DB4A-B18A-0E48B49E1B9A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Colon shows haustral markings irregular</a:t>
          </a:r>
        </a:p>
      </dsp:txBody>
      <dsp:txXfrm>
        <a:off x="0" y="2768070"/>
        <a:ext cx="5175384" cy="1384035"/>
      </dsp:txXfrm>
    </dsp:sp>
    <dsp:sp modelId="{2DD4C02C-73BC-A341-8C23-DE9B4E4F6C98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589661-ACBD-B848-B4E5-827D8E8D555B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Multiple fluid levels indicate obstruction</a:t>
          </a:r>
        </a:p>
      </dsp:txBody>
      <dsp:txXfrm>
        <a:off x="0" y="4152105"/>
        <a:ext cx="5175384" cy="138403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B901CF-B9D1-BE48-86C2-7CE36B0C1FD1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2BEB73-DAE7-0445-BB6B-4156587F77B1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Most accurate imaging modality currently</a:t>
          </a:r>
        </a:p>
      </dsp:txBody>
      <dsp:txXfrm>
        <a:off x="0" y="0"/>
        <a:ext cx="5175384" cy="1384035"/>
      </dsp:txXfrm>
    </dsp:sp>
    <dsp:sp modelId="{3AAFBC9A-3E5B-5642-A9C9-A7DDD3F9B499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1A490C-626A-684F-9FE9-C038A11A89F5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Identifies level and cause of obstruction</a:t>
          </a:r>
        </a:p>
      </dsp:txBody>
      <dsp:txXfrm>
        <a:off x="0" y="1384035"/>
        <a:ext cx="5175384" cy="1384035"/>
      </dsp:txXfrm>
    </dsp:sp>
    <dsp:sp modelId="{FC6E6676-B255-CC4C-9AF5-48A952C25604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67C2C2-6837-B64D-B4FC-B0CACE7E9E8E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Helps detect ischemia and complications</a:t>
          </a:r>
        </a:p>
      </dsp:txBody>
      <dsp:txXfrm>
        <a:off x="0" y="2768070"/>
        <a:ext cx="5175384" cy="1384035"/>
      </dsp:txXfrm>
    </dsp:sp>
    <dsp:sp modelId="{018E6EFC-5135-8940-A3E2-320E9F1EC1A4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B8448A-4576-E74A-B5E2-920D92BD885B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Guides decision for surgical intervention</a:t>
          </a:r>
        </a:p>
      </dsp:txBody>
      <dsp:txXfrm>
        <a:off x="0" y="4152105"/>
        <a:ext cx="5175384" cy="138403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54AE28-4091-7C4F-8524-296553C6DBEA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Nasogastric tube for decompression inserted</a:t>
          </a:r>
        </a:p>
      </dsp:txBody>
      <dsp:txXfrm>
        <a:off x="64083" y="64113"/>
        <a:ext cx="5047218" cy="1184574"/>
      </dsp:txXfrm>
    </dsp:sp>
    <dsp:sp modelId="{793762A7-1995-7440-8597-922C0BA12744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Fluid resuscitation with saline or Hartmann’s</a:t>
          </a:r>
        </a:p>
      </dsp:txBody>
      <dsp:txXfrm>
        <a:off x="64083" y="1471893"/>
        <a:ext cx="5047218" cy="1184574"/>
      </dsp:txXfrm>
    </dsp:sp>
    <dsp:sp modelId="{80C83A62-718F-3548-B2AD-583D30F13599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Correct electrolyte imbalance promptly</a:t>
          </a:r>
        </a:p>
      </dsp:txBody>
      <dsp:txXfrm>
        <a:off x="64083" y="2879673"/>
        <a:ext cx="5047218" cy="1184574"/>
      </dsp:txXfrm>
    </dsp:sp>
    <dsp:sp modelId="{896C66DD-B729-9E44-BEA7-10B5BF09886F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Monitor urine output and vital signs</a:t>
          </a:r>
        </a:p>
      </dsp:txBody>
      <dsp:txXfrm>
        <a:off x="64083" y="4287453"/>
        <a:ext cx="5047218" cy="118457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CC5765-F9B6-E740-829E-069F32C9D2A9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671FD6-4CCB-9243-B58B-6002249AEEBC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Strangulation requires immediate surgical intervention</a:t>
          </a:r>
        </a:p>
      </dsp:txBody>
      <dsp:txXfrm>
        <a:off x="0" y="0"/>
        <a:ext cx="5175384" cy="1384035"/>
      </dsp:txXfrm>
    </dsp:sp>
    <dsp:sp modelId="{07C8CAD1-D7C9-874D-ADDA-CC65CBB2AD4A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1A9B1B-900A-D54A-9FC8-693C3B45DE3A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Obstructed hernia needs urgent operation</a:t>
          </a:r>
        </a:p>
      </dsp:txBody>
      <dsp:txXfrm>
        <a:off x="0" y="1384035"/>
        <a:ext cx="5175384" cy="1384035"/>
      </dsp:txXfrm>
    </dsp:sp>
    <dsp:sp modelId="{B056AD96-979F-1248-B4C9-54A66FCE3526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AE3552-CCCF-274A-A74F-BFB98C2A6F00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Failure of conservative treatment indicates surgery</a:t>
          </a:r>
        </a:p>
      </dsp:txBody>
      <dsp:txXfrm>
        <a:off x="0" y="2768070"/>
        <a:ext cx="5175384" cy="1384035"/>
      </dsp:txXfrm>
    </dsp:sp>
    <dsp:sp modelId="{507B59E0-B44A-7644-A242-52C24971BB41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4B847-0D63-7F42-A3A7-B0E26535FBA1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Closed-loop obstruction always requires surgery</a:t>
          </a:r>
        </a:p>
      </dsp:txBody>
      <dsp:txXfrm>
        <a:off x="0" y="4152105"/>
        <a:ext cx="5175384" cy="138403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F9210-23D3-4A4D-ABE1-E996B9B63AAB}">
      <dsp:nvSpPr>
        <dsp:cNvPr id="0" name=""/>
        <dsp:cNvSpPr/>
      </dsp:nvSpPr>
      <dsp:spPr>
        <a:xfrm>
          <a:off x="1035076" y="2554"/>
          <a:ext cx="4140307" cy="132321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33" tIns="336096" rIns="80333" bIns="33609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Initial conservative treatment with NG decompression</a:t>
          </a:r>
        </a:p>
      </dsp:txBody>
      <dsp:txXfrm>
        <a:off x="1035076" y="2554"/>
        <a:ext cx="4140307" cy="1323213"/>
      </dsp:txXfrm>
    </dsp:sp>
    <dsp:sp modelId="{E0FBF4D8-83DF-D543-B856-FE9A588AED1A}">
      <dsp:nvSpPr>
        <dsp:cNvPr id="0" name=""/>
        <dsp:cNvSpPr/>
      </dsp:nvSpPr>
      <dsp:spPr>
        <a:xfrm>
          <a:off x="0" y="2554"/>
          <a:ext cx="1035076" cy="132321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773" tIns="130704" rIns="54773" bIns="1307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Initial</a:t>
          </a:r>
        </a:p>
      </dsp:txBody>
      <dsp:txXfrm>
        <a:off x="0" y="2554"/>
        <a:ext cx="1035076" cy="1323213"/>
      </dsp:txXfrm>
    </dsp:sp>
    <dsp:sp modelId="{EA2A3AEC-CA55-CB43-AEC3-C8BA2753A8CB}">
      <dsp:nvSpPr>
        <dsp:cNvPr id="0" name=""/>
        <dsp:cNvSpPr/>
      </dsp:nvSpPr>
      <dsp:spPr>
        <a:xfrm>
          <a:off x="1035076" y="1405160"/>
          <a:ext cx="4140307" cy="132321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33" tIns="336096" rIns="80333" bIns="33609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Continue observation up to seventy-two hours</a:t>
          </a:r>
        </a:p>
      </dsp:txBody>
      <dsp:txXfrm>
        <a:off x="1035076" y="1405160"/>
        <a:ext cx="4140307" cy="1323213"/>
      </dsp:txXfrm>
    </dsp:sp>
    <dsp:sp modelId="{731C2B9D-B561-7B4C-9B23-83DEA14C98BF}">
      <dsp:nvSpPr>
        <dsp:cNvPr id="0" name=""/>
        <dsp:cNvSpPr/>
      </dsp:nvSpPr>
      <dsp:spPr>
        <a:xfrm>
          <a:off x="0" y="1405160"/>
          <a:ext cx="1035076" cy="132321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773" tIns="130704" rIns="54773" bIns="1307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Continue</a:t>
          </a:r>
        </a:p>
      </dsp:txBody>
      <dsp:txXfrm>
        <a:off x="0" y="1405160"/>
        <a:ext cx="1035076" cy="1323213"/>
      </dsp:txXfrm>
    </dsp:sp>
    <dsp:sp modelId="{5A9BA260-0BCA-5A43-82F2-FC5546A18685}">
      <dsp:nvSpPr>
        <dsp:cNvPr id="0" name=""/>
        <dsp:cNvSpPr/>
      </dsp:nvSpPr>
      <dsp:spPr>
        <a:xfrm>
          <a:off x="1035076" y="2807766"/>
          <a:ext cx="4140307" cy="132321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33" tIns="336096" rIns="80333" bIns="336096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Operate if no improvement or deterioration</a:t>
          </a:r>
        </a:p>
      </dsp:txBody>
      <dsp:txXfrm>
        <a:off x="1035076" y="2807766"/>
        <a:ext cx="4140307" cy="1323213"/>
      </dsp:txXfrm>
    </dsp:sp>
    <dsp:sp modelId="{5A07D615-F2A4-8A4E-A0AB-04D82B0CB559}">
      <dsp:nvSpPr>
        <dsp:cNvPr id="0" name=""/>
        <dsp:cNvSpPr/>
      </dsp:nvSpPr>
      <dsp:spPr>
        <a:xfrm>
          <a:off x="0" y="2807766"/>
          <a:ext cx="1035076" cy="132321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773" tIns="130704" rIns="54773" bIns="1307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Operate</a:t>
          </a:r>
        </a:p>
      </dsp:txBody>
      <dsp:txXfrm>
        <a:off x="0" y="2807766"/>
        <a:ext cx="1035076" cy="1323213"/>
      </dsp:txXfrm>
    </dsp:sp>
    <dsp:sp modelId="{44C985AD-2B60-144E-A542-1244BEB6A87D}">
      <dsp:nvSpPr>
        <dsp:cNvPr id="0" name=""/>
        <dsp:cNvSpPr/>
      </dsp:nvSpPr>
      <dsp:spPr>
        <a:xfrm>
          <a:off x="1035076" y="4210373"/>
          <a:ext cx="4140307" cy="132321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33" tIns="336096" rIns="80333" bIns="33609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Divide only causative adhesions carefully</a:t>
          </a:r>
        </a:p>
      </dsp:txBody>
      <dsp:txXfrm>
        <a:off x="1035076" y="4210373"/>
        <a:ext cx="4140307" cy="1323213"/>
      </dsp:txXfrm>
    </dsp:sp>
    <dsp:sp modelId="{DAFC42A3-6281-EE4A-BEA5-C64068C817CB}">
      <dsp:nvSpPr>
        <dsp:cNvPr id="0" name=""/>
        <dsp:cNvSpPr/>
      </dsp:nvSpPr>
      <dsp:spPr>
        <a:xfrm>
          <a:off x="0" y="4210373"/>
          <a:ext cx="1035076" cy="132321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773" tIns="130704" rIns="54773" bIns="130704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Divide</a:t>
          </a:r>
        </a:p>
      </dsp:txBody>
      <dsp:txXfrm>
        <a:off x="0" y="4210373"/>
        <a:ext cx="1035076" cy="1323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1370BE-D124-8249-862B-AB34A1315E69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0E0CE4-EAC6-2743-8A04-BF218C6CC996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Postoperative adhesions commonest cause worldwide</a:t>
          </a:r>
        </a:p>
      </dsp:txBody>
      <dsp:txXfrm>
        <a:off x="0" y="0"/>
        <a:ext cx="5175384" cy="1384035"/>
      </dsp:txXfrm>
    </dsp:sp>
    <dsp:sp modelId="{AA2ACDC5-B314-244A-B661-2E3A745DAEA2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A80B09-8F13-AC42-BD5B-917B0E31C514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Form due to peritoneal irritation and fibrin</a:t>
          </a:r>
        </a:p>
      </dsp:txBody>
      <dsp:txXfrm>
        <a:off x="0" y="1384035"/>
        <a:ext cx="5175384" cy="1384035"/>
      </dsp:txXfrm>
    </dsp:sp>
    <dsp:sp modelId="{D0928D50-57B3-6746-B1C6-4B1A83195764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39874-951D-DF4B-A959-49469F3B21A9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May be flimsy or dense fibrous</a:t>
          </a:r>
        </a:p>
      </dsp:txBody>
      <dsp:txXfrm>
        <a:off x="0" y="2768070"/>
        <a:ext cx="5175384" cy="1384035"/>
      </dsp:txXfrm>
    </dsp:sp>
    <dsp:sp modelId="{7513828B-E650-7545-B283-846E80FE4492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AFB26F-33DA-1A4B-A9A8-039791504E9A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Usually involve lower small bowel</a:t>
          </a:r>
        </a:p>
      </dsp:txBody>
      <dsp:txXfrm>
        <a:off x="0" y="4152105"/>
        <a:ext cx="5175384" cy="13840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F0C601-2EEC-4148-9B2A-69D9294322D3}">
      <dsp:nvSpPr>
        <dsp:cNvPr id="0" name=""/>
        <dsp:cNvSpPr/>
      </dsp:nvSpPr>
      <dsp:spPr>
        <a:xfrm>
          <a:off x="0" y="4540835"/>
          <a:ext cx="1293846" cy="9934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163576" rIns="9201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Cover</a:t>
          </a:r>
        </a:p>
      </dsp:txBody>
      <dsp:txXfrm>
        <a:off x="0" y="4540835"/>
        <a:ext cx="1293846" cy="993423"/>
      </dsp:txXfrm>
    </dsp:sp>
    <dsp:sp modelId="{00007C41-185C-174C-BCDE-AC79732FE830}">
      <dsp:nvSpPr>
        <dsp:cNvPr id="0" name=""/>
        <dsp:cNvSpPr/>
      </dsp:nvSpPr>
      <dsp:spPr>
        <a:xfrm>
          <a:off x="1293846" y="4540835"/>
          <a:ext cx="3881538" cy="99342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355600" rIns="78736" bIns="3556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Cover raw peritoneal surfaces carefully</a:t>
          </a:r>
        </a:p>
      </dsp:txBody>
      <dsp:txXfrm>
        <a:off x="1293846" y="4540835"/>
        <a:ext cx="3881538" cy="993423"/>
      </dsp:txXfrm>
    </dsp:sp>
    <dsp:sp modelId="{3344EEC3-0637-9F44-8141-E4B43E072582}">
      <dsp:nvSpPr>
        <dsp:cNvPr id="0" name=""/>
        <dsp:cNvSpPr/>
      </dsp:nvSpPr>
      <dsp:spPr>
        <a:xfrm rot="10800000">
          <a:off x="0" y="3027850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accent2">
              <a:hueOff val="1560507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163576" rIns="9201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Wash</a:t>
          </a:r>
        </a:p>
      </dsp:txBody>
      <dsp:txXfrm rot="-10800000">
        <a:off x="0" y="3027850"/>
        <a:ext cx="1293846" cy="993125"/>
      </dsp:txXfrm>
    </dsp:sp>
    <dsp:sp modelId="{EACE3AC6-0827-744F-995A-A19E201F72DA}">
      <dsp:nvSpPr>
        <dsp:cNvPr id="0" name=""/>
        <dsp:cNvSpPr/>
      </dsp:nvSpPr>
      <dsp:spPr>
        <a:xfrm>
          <a:off x="1293846" y="3027850"/>
          <a:ext cx="3881538" cy="993125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355600" rIns="78736" bIns="35560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Wash peritoneal cavity with saline solution</a:t>
          </a:r>
        </a:p>
      </dsp:txBody>
      <dsp:txXfrm>
        <a:off x="1293846" y="3027850"/>
        <a:ext cx="3881538" cy="993125"/>
      </dsp:txXfrm>
    </dsp:sp>
    <dsp:sp modelId="{83C31FFF-9A49-3C4E-A458-2F7ED2ED3B7D}">
      <dsp:nvSpPr>
        <dsp:cNvPr id="0" name=""/>
        <dsp:cNvSpPr/>
      </dsp:nvSpPr>
      <dsp:spPr>
        <a:xfrm rot="10800000">
          <a:off x="0" y="1514866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163576" rIns="9201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Minimize</a:t>
          </a:r>
        </a:p>
      </dsp:txBody>
      <dsp:txXfrm rot="-10800000">
        <a:off x="0" y="1514866"/>
        <a:ext cx="1293846" cy="993125"/>
      </dsp:txXfrm>
    </dsp:sp>
    <dsp:sp modelId="{AFA084D0-9B36-F44F-A251-96832AC386BD}">
      <dsp:nvSpPr>
        <dsp:cNvPr id="0" name=""/>
        <dsp:cNvSpPr/>
      </dsp:nvSpPr>
      <dsp:spPr>
        <a:xfrm>
          <a:off x="1293846" y="1514866"/>
          <a:ext cx="3881538" cy="993125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304800" rIns="78736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Minimize contact with gauze and foreign material</a:t>
          </a:r>
        </a:p>
      </dsp:txBody>
      <dsp:txXfrm>
        <a:off x="1293846" y="1514866"/>
        <a:ext cx="3881538" cy="993125"/>
      </dsp:txXfrm>
    </dsp:sp>
    <dsp:sp modelId="{A5FCF532-E9DB-0D46-8220-4F920969DF8C}">
      <dsp:nvSpPr>
        <dsp:cNvPr id="0" name=""/>
        <dsp:cNvSpPr/>
      </dsp:nvSpPr>
      <dsp:spPr>
        <a:xfrm rot="10800000">
          <a:off x="0" y="1882"/>
          <a:ext cx="1293846" cy="152788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20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8" tIns="163576" rIns="9201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Gentle</a:t>
          </a:r>
        </a:p>
      </dsp:txBody>
      <dsp:txXfrm rot="-10800000">
        <a:off x="0" y="1882"/>
        <a:ext cx="1293846" cy="993125"/>
      </dsp:txXfrm>
    </dsp:sp>
    <dsp:sp modelId="{36FE852E-8907-ED48-A16D-B47EBEBF7A30}">
      <dsp:nvSpPr>
        <dsp:cNvPr id="0" name=""/>
        <dsp:cNvSpPr/>
      </dsp:nvSpPr>
      <dsp:spPr>
        <a:xfrm>
          <a:off x="1293846" y="1882"/>
          <a:ext cx="3881538" cy="993125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736" tIns="304800" rIns="78736" bIns="30480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Gentle tissue handling during surgery essential</a:t>
          </a:r>
        </a:p>
      </dsp:txBody>
      <dsp:txXfrm>
        <a:off x="1293846" y="1882"/>
        <a:ext cx="3881538" cy="9931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F4029-2545-A045-9EFB-D93B5ADAEBCD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Small bowel vomiting occurs early and severe</a:t>
          </a:r>
        </a:p>
      </dsp:txBody>
      <dsp:txXfrm>
        <a:off x="64083" y="64113"/>
        <a:ext cx="5047218" cy="1184574"/>
      </dsp:txXfrm>
    </dsp:sp>
    <dsp:sp modelId="{98F205FC-D442-2440-A022-36A84A0857FA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Large bowel distension more prominent early</a:t>
          </a:r>
        </a:p>
      </dsp:txBody>
      <dsp:txXfrm>
        <a:off x="64083" y="1471893"/>
        <a:ext cx="5047218" cy="1184574"/>
      </dsp:txXfrm>
    </dsp:sp>
    <dsp:sp modelId="{F7DF0979-8958-5C43-AE32-475DBD6FF669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Pain more severe in small bowel obstruction</a:t>
          </a:r>
        </a:p>
      </dsp:txBody>
      <dsp:txXfrm>
        <a:off x="64083" y="2879673"/>
        <a:ext cx="5047218" cy="1184574"/>
      </dsp:txXfrm>
    </dsp:sp>
    <dsp:sp modelId="{0730D5A6-26A9-D941-BFA0-0E14DB578B86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Vomiting late in large bowel obstruction</a:t>
          </a:r>
        </a:p>
      </dsp:txBody>
      <dsp:txXfrm>
        <a:off x="64083" y="4287453"/>
        <a:ext cx="5047218" cy="118457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76415-50F1-1D49-83D0-06D2A2936308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FFEE1-D506-D04E-A611-9AD38642E813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Colicky pain due to peristaltic contractions</a:t>
          </a:r>
        </a:p>
      </dsp:txBody>
      <dsp:txXfrm>
        <a:off x="0" y="0"/>
        <a:ext cx="5175384" cy="1384035"/>
      </dsp:txXfrm>
    </dsp:sp>
    <dsp:sp modelId="{8529938B-8517-B340-B40E-B7AE9E3A92F6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98E9F9-BE94-EF4A-BD98-3E4E32AEA005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Becomes constant with bowel distension</a:t>
          </a:r>
        </a:p>
      </dsp:txBody>
      <dsp:txXfrm>
        <a:off x="0" y="1384035"/>
        <a:ext cx="5175384" cy="1384035"/>
      </dsp:txXfrm>
    </dsp:sp>
    <dsp:sp modelId="{E4875F21-5313-D448-81A1-4397741A4999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FC2539-D061-A342-B9E0-70E80C1773E5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Severe continuous pain suggests strangulation</a:t>
          </a:r>
        </a:p>
      </dsp:txBody>
      <dsp:txXfrm>
        <a:off x="0" y="2768070"/>
        <a:ext cx="5175384" cy="1384035"/>
      </dsp:txXfrm>
    </dsp:sp>
    <dsp:sp modelId="{85A11FBD-4525-CA42-A4F3-5C62282B61B9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677FA1-BBB7-1743-AFB9-966112AE3A6B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Pain location depends on obstruction site</a:t>
          </a:r>
        </a:p>
      </dsp:txBody>
      <dsp:txXfrm>
        <a:off x="0" y="4152105"/>
        <a:ext cx="5175384" cy="138403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AC1575-63F4-784F-974C-E180C4FE0EC1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2DED03-D912-254B-98C1-050C968DB519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Early vomiting in proximal obstruction cases</a:t>
          </a:r>
        </a:p>
      </dsp:txBody>
      <dsp:txXfrm>
        <a:off x="0" y="0"/>
        <a:ext cx="5175384" cy="1384035"/>
      </dsp:txXfrm>
    </dsp:sp>
    <dsp:sp modelId="{70618C9A-95F7-004C-A255-CD1FC728BB61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8A5D52-0909-C64D-B4EE-F9FD25D95C83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Late vomiting in distal obstruction cases</a:t>
          </a:r>
        </a:p>
      </dsp:txBody>
      <dsp:txXfrm>
        <a:off x="0" y="1384035"/>
        <a:ext cx="5175384" cy="1384035"/>
      </dsp:txXfrm>
    </dsp:sp>
    <dsp:sp modelId="{E8312D46-2ABE-3045-A149-775BDFEDAF3D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0D423-1FCA-FF4F-8DE7-13FF970A3707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Feculent vomiting indicates advanced obstruction</a:t>
          </a:r>
        </a:p>
      </dsp:txBody>
      <dsp:txXfrm>
        <a:off x="0" y="2768070"/>
        <a:ext cx="5175384" cy="1384035"/>
      </dsp:txXfrm>
    </dsp:sp>
    <dsp:sp modelId="{943AC296-F36F-A14C-A4E9-698CF98D869C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75FDE6-6037-1949-B873-E7C1228A3036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Leads to dehydration and electrolyte imbalance</a:t>
          </a:r>
        </a:p>
      </dsp:txBody>
      <dsp:txXfrm>
        <a:off x="0" y="4152105"/>
        <a:ext cx="5175384" cy="138403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CD6D8E-94E0-0A4D-BA58-49B6202DD099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F59FC-3405-864C-BE2D-925343B8088C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Distension more in distal obstruction cases</a:t>
          </a:r>
        </a:p>
      </dsp:txBody>
      <dsp:txXfrm>
        <a:off x="0" y="0"/>
        <a:ext cx="5175384" cy="1384035"/>
      </dsp:txXfrm>
    </dsp:sp>
    <dsp:sp modelId="{5AC3FAEC-4A8F-B044-9C62-993E5D90D354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7FAE97-F907-B944-A9AD-4BDC39A1FF89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Visible peristalsis may be seen clinically</a:t>
          </a:r>
        </a:p>
      </dsp:txBody>
      <dsp:txXfrm>
        <a:off x="0" y="1384035"/>
        <a:ext cx="5175384" cy="1384035"/>
      </dsp:txXfrm>
    </dsp:sp>
    <dsp:sp modelId="{61CFC2D3-D4AD-C646-B06B-260FE8AB33AE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919E9-AAD6-EA4B-A538-04F5850EDCAC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Absolute constipation indicates complete obstruction</a:t>
          </a:r>
        </a:p>
      </dsp:txBody>
      <dsp:txXfrm>
        <a:off x="0" y="2768070"/>
        <a:ext cx="5175384" cy="1384035"/>
      </dsp:txXfrm>
    </dsp:sp>
    <dsp:sp modelId="{6BE4EF22-C4D3-0240-80AC-481BEBD5600C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894889-7448-554A-AD52-09A33C826325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Partial obstruction may still pass flatus</a:t>
          </a:r>
        </a:p>
      </dsp:txBody>
      <dsp:txXfrm>
        <a:off x="0" y="4152105"/>
        <a:ext cx="5175384" cy="13840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FBB199-A339-D64C-B927-370690CF1351}">
      <dsp:nvSpPr>
        <dsp:cNvPr id="0" name=""/>
        <dsp:cNvSpPr/>
      </dsp:nvSpPr>
      <dsp:spPr>
        <a:xfrm>
          <a:off x="0" y="30"/>
          <a:ext cx="5175384" cy="13127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Dry tongue and sunken eyes present</a:t>
          </a:r>
        </a:p>
      </dsp:txBody>
      <dsp:txXfrm>
        <a:off x="64083" y="64113"/>
        <a:ext cx="5047218" cy="1184574"/>
      </dsp:txXfrm>
    </dsp:sp>
    <dsp:sp modelId="{4546D190-A7C6-2447-A4BF-66856FC1486D}">
      <dsp:nvSpPr>
        <dsp:cNvPr id="0" name=""/>
        <dsp:cNvSpPr/>
      </dsp:nvSpPr>
      <dsp:spPr>
        <a:xfrm>
          <a:off x="0" y="1407810"/>
          <a:ext cx="5175384" cy="1312740"/>
        </a:xfrm>
        <a:prstGeom prst="roundRect">
          <a:avLst/>
        </a:prstGeom>
        <a:solidFill>
          <a:schemeClr val="accent2">
            <a:hueOff val="1560507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Reduced urine output indicates severity</a:t>
          </a:r>
        </a:p>
      </dsp:txBody>
      <dsp:txXfrm>
        <a:off x="64083" y="1471893"/>
        <a:ext cx="5047218" cy="1184574"/>
      </dsp:txXfrm>
    </dsp:sp>
    <dsp:sp modelId="{6383955E-1602-6542-BA13-C50539BA59E0}">
      <dsp:nvSpPr>
        <dsp:cNvPr id="0" name=""/>
        <dsp:cNvSpPr/>
      </dsp:nvSpPr>
      <dsp:spPr>
        <a:xfrm>
          <a:off x="0" y="2815590"/>
          <a:ext cx="5175384" cy="131274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Raised urea and hematocrit observed</a:t>
          </a:r>
        </a:p>
      </dsp:txBody>
      <dsp:txXfrm>
        <a:off x="64083" y="2879673"/>
        <a:ext cx="5047218" cy="1184574"/>
      </dsp:txXfrm>
    </dsp:sp>
    <dsp:sp modelId="{21AC3090-3186-264E-BCAD-6AFF2AD4A6F4}">
      <dsp:nvSpPr>
        <dsp:cNvPr id="0" name=""/>
        <dsp:cNvSpPr/>
      </dsp:nvSpPr>
      <dsp:spPr>
        <a:xfrm>
          <a:off x="0" y="4223370"/>
          <a:ext cx="5175384" cy="1312740"/>
        </a:xfrm>
        <a:prstGeom prst="roundRect">
          <a:avLst/>
        </a:prstGeom>
        <a:solidFill>
          <a:schemeClr val="accent2">
            <a:hueOff val="4681520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/>
            <a:t>Fluid loss due to vomiting and sequestration</a:t>
          </a:r>
        </a:p>
      </dsp:txBody>
      <dsp:txXfrm>
        <a:off x="64083" y="4287453"/>
        <a:ext cx="5047218" cy="11845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AC5A43-2AC3-8E49-B916-CD2264CE2717}">
      <dsp:nvSpPr>
        <dsp:cNvPr id="0" name=""/>
        <dsp:cNvSpPr/>
      </dsp:nvSpPr>
      <dsp:spPr>
        <a:xfrm>
          <a:off x="0" y="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923817-EAEA-4748-807B-292628DA8262}">
      <dsp:nvSpPr>
        <dsp:cNvPr id="0" name=""/>
        <dsp:cNvSpPr/>
      </dsp:nvSpPr>
      <dsp:spPr>
        <a:xfrm>
          <a:off x="0" y="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Severe continuous abdominal pain present</a:t>
          </a:r>
        </a:p>
      </dsp:txBody>
      <dsp:txXfrm>
        <a:off x="0" y="0"/>
        <a:ext cx="5175384" cy="1384035"/>
      </dsp:txXfrm>
    </dsp:sp>
    <dsp:sp modelId="{8F85822C-5EB2-5B4B-92C8-0A9BD6F077DD}">
      <dsp:nvSpPr>
        <dsp:cNvPr id="0" name=""/>
        <dsp:cNvSpPr/>
      </dsp:nvSpPr>
      <dsp:spPr>
        <a:xfrm>
          <a:off x="0" y="138403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F31E2-5DEC-3D41-83EA-913EF77DA341}">
      <dsp:nvSpPr>
        <dsp:cNvPr id="0" name=""/>
        <dsp:cNvSpPr/>
      </dsp:nvSpPr>
      <dsp:spPr>
        <a:xfrm>
          <a:off x="0" y="138403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Localized tenderness with guarding observed</a:t>
          </a:r>
        </a:p>
      </dsp:txBody>
      <dsp:txXfrm>
        <a:off x="0" y="1384035"/>
        <a:ext cx="5175384" cy="1384035"/>
      </dsp:txXfrm>
    </dsp:sp>
    <dsp:sp modelId="{871B6E13-B90E-174E-9A77-31CD092F7E88}">
      <dsp:nvSpPr>
        <dsp:cNvPr id="0" name=""/>
        <dsp:cNvSpPr/>
      </dsp:nvSpPr>
      <dsp:spPr>
        <a:xfrm>
          <a:off x="0" y="2768070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2FE84-2BF5-E94A-99D1-D83FE20EA591}">
      <dsp:nvSpPr>
        <dsp:cNvPr id="0" name=""/>
        <dsp:cNvSpPr/>
      </dsp:nvSpPr>
      <dsp:spPr>
        <a:xfrm>
          <a:off x="0" y="2768070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Shock indicates advanced ischemia</a:t>
          </a:r>
        </a:p>
      </dsp:txBody>
      <dsp:txXfrm>
        <a:off x="0" y="2768070"/>
        <a:ext cx="5175384" cy="1384035"/>
      </dsp:txXfrm>
    </dsp:sp>
    <dsp:sp modelId="{1A677402-A724-B14F-AC54-380CC5D96989}">
      <dsp:nvSpPr>
        <dsp:cNvPr id="0" name=""/>
        <dsp:cNvSpPr/>
      </dsp:nvSpPr>
      <dsp:spPr>
        <a:xfrm>
          <a:off x="0" y="4152105"/>
          <a:ext cx="517538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48448C-3105-1547-AE88-CDA9F3EA3A5E}">
      <dsp:nvSpPr>
        <dsp:cNvPr id="0" name=""/>
        <dsp:cNvSpPr/>
      </dsp:nvSpPr>
      <dsp:spPr>
        <a:xfrm>
          <a:off x="0" y="4152105"/>
          <a:ext cx="5175384" cy="13840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4780" tIns="144780" rIns="144780" bIns="144780" numCol="1" spcCol="1270" anchor="t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/>
            <a:t>Requires urgent surgical intervention</a:t>
          </a:r>
        </a:p>
      </dsp:txBody>
      <dsp:txXfrm>
        <a:off x="0" y="4152105"/>
        <a:ext cx="5175384" cy="13840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3/30/26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A3B7DB-BAE0-38EE-B649-02547499DE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687" y="774700"/>
            <a:ext cx="6083300" cy="53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612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FC5FD-EDA6-4790-19A9-7FFE8A082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A1862D-DD10-5EC6-B1D6-CA57C13562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4211" y="1600200"/>
            <a:ext cx="523557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089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FCCAF-3AF0-BA4C-BDEB-49965F92D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8B5493-FFE2-30E6-3240-DCB9FF1D2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304" y="1600200"/>
            <a:ext cx="6721392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571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Causes of Adynamic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Paralytic ileus common after abdominal surgery</a:t>
            </a:r>
          </a:p>
          <a:p>
            <a:r>
              <a:rPr dirty="0"/>
              <a:t>Electrolyte imbalance may reduce bowel motility</a:t>
            </a:r>
          </a:p>
          <a:p>
            <a:r>
              <a:rPr dirty="0"/>
              <a:t>Peritonitis and sepsis also important causes</a:t>
            </a:r>
          </a:p>
          <a:p>
            <a:r>
              <a:rPr dirty="0"/>
              <a:t>Pseudo-obstruction mimics mechanical obstruction clinically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Pathophysiology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Proximal bowel dilates due to accumulation</a:t>
            </a:r>
          </a:p>
          <a:p>
            <a:r>
              <a:rPr dirty="0"/>
              <a:t>Distal bowel collapses after emptying</a:t>
            </a:r>
          </a:p>
          <a:p>
            <a:r>
              <a:rPr dirty="0"/>
              <a:t>Initial peristalsis increases to overcome obstruction</a:t>
            </a:r>
          </a:p>
          <a:p>
            <a:r>
              <a:rPr dirty="0"/>
              <a:t>Later bowel becomes </a:t>
            </a:r>
            <a:r>
              <a:rPr dirty="0" err="1"/>
              <a:t>paralysed</a:t>
            </a:r>
            <a:r>
              <a:rPr dirty="0"/>
              <a:t> and flaccid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Gas and Fluid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Gas mainly nitrogen and hydrogen </a:t>
            </a:r>
            <a:r>
              <a:rPr dirty="0" err="1"/>
              <a:t>sulphide</a:t>
            </a:r>
            <a:endParaRPr dirty="0"/>
          </a:p>
          <a:p>
            <a:r>
              <a:rPr dirty="0"/>
              <a:t>Fluid includes gastric, biliary, pancreatic secretions</a:t>
            </a:r>
          </a:p>
          <a:p>
            <a:r>
              <a:rPr dirty="0"/>
              <a:t>Fluid sequestration leads to dehydration</a:t>
            </a:r>
          </a:p>
          <a:p>
            <a:r>
              <a:rPr dirty="0"/>
              <a:t>Electrolyte imbalance worsens clinical condition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Strangulation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Blood supply becomes compromised causing ischemia</a:t>
            </a:r>
          </a:p>
          <a:p>
            <a:r>
              <a:rPr dirty="0"/>
              <a:t>Venous obstruction occurs before arterial compromise</a:t>
            </a:r>
          </a:p>
          <a:p>
            <a:r>
              <a:rPr dirty="0"/>
              <a:t>Leads to necrosis and perforation</a:t>
            </a:r>
          </a:p>
          <a:p>
            <a:r>
              <a:rPr dirty="0"/>
              <a:t>Life-threatening surgical emergency condition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62F27-1DC5-4E4E-2ABC-E1B987E38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FD1194-743F-F5C0-C95B-071C06CDE7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0320" y="1600200"/>
            <a:ext cx="662336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71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300"/>
              <a:t>Causes of Strangulation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E9040B-C174-1987-4CFC-24C6F2AD50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766531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Closed Loop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5241073" cy="4525963"/>
          </a:xfrm>
        </p:spPr>
        <p:txBody>
          <a:bodyPr/>
          <a:lstStyle/>
          <a:p>
            <a:r>
              <a:rPr sz="2800" dirty="0"/>
              <a:t>Bowel obstructed at two points simultaneously</a:t>
            </a:r>
          </a:p>
          <a:p>
            <a:r>
              <a:rPr sz="2800" dirty="0"/>
              <a:t>Distension confined to isolated bowel segment</a:t>
            </a:r>
          </a:p>
          <a:p>
            <a:r>
              <a:rPr sz="2800" dirty="0"/>
              <a:t>Rapid increase in intraluminal pressure occurs</a:t>
            </a:r>
          </a:p>
          <a:p>
            <a:r>
              <a:rPr sz="2800" dirty="0"/>
              <a:t>High risk of ischemia and perforation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1614AC-467D-3716-4254-0EF6DD03C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181" y="1936750"/>
            <a:ext cx="2897740" cy="24233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300"/>
              <a:t>Adhesions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4007DA00-7D57-CB37-B342-A844238988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6069553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0BBC-468F-3CCF-D4C8-08F09A6A54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2508250"/>
            <a:ext cx="6858000" cy="129431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GB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Intestinal Obstruction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885705-0A19-F8F3-18AA-6C7A41542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349750"/>
            <a:ext cx="6858000" cy="450850"/>
          </a:xfrm>
          <a:solidFill>
            <a:schemeClr val="tx2"/>
          </a:solidFill>
          <a:ln>
            <a:solidFill>
              <a:srgbClr val="FF0000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en-GB" sz="2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Prof.  Zahid Mahmood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A54E52-5DF2-7F6B-6F31-FA436E553737}"/>
              </a:ext>
            </a:extLst>
          </p:cNvPr>
          <p:cNvSpPr txBox="1"/>
          <p:nvPr/>
        </p:nvSpPr>
        <p:spPr>
          <a:xfrm>
            <a:off x="1143000" y="1314734"/>
            <a:ext cx="6858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ar-SA" sz="3600" b="1" dirty="0">
                <a:solidFill>
                  <a:srgbClr val="FF0000"/>
                </a:solidFill>
                <a:latin typeface="JAMEEL NOORI NASTALEEQ KASHEEDA" panose="02000503000000020004" pitchFamily="2" charset="-78"/>
              </a:rPr>
              <a:t>بسم الله الرحمن الرحيم</a:t>
            </a:r>
            <a:endParaRPr lang="en-GB" sz="3600" b="1" dirty="0">
              <a:solidFill>
                <a:srgbClr val="FF0000"/>
              </a:solidFill>
              <a:latin typeface="JAMEEL NOORI NASTALEEQ KASHEEDA" panose="02000503000000020004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693478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000"/>
              <a:t>Prevention of Adhesions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4187CF6-4B51-C615-6E8E-D1DE42951B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936771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Intussusception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7649737" cy="4525963"/>
          </a:xfrm>
        </p:spPr>
        <p:txBody>
          <a:bodyPr>
            <a:normAutofit/>
          </a:bodyPr>
          <a:lstStyle/>
          <a:p>
            <a:r>
              <a:rPr dirty="0"/>
              <a:t>Proximal bowel invaginates into distal segment</a:t>
            </a:r>
          </a:p>
          <a:p>
            <a:r>
              <a:rPr dirty="0"/>
              <a:t>Common in children, rare in adults</a:t>
            </a:r>
          </a:p>
          <a:p>
            <a:r>
              <a:rPr dirty="0"/>
              <a:t>Lead point often present in adults</a:t>
            </a:r>
          </a:p>
          <a:p>
            <a:r>
              <a:rPr dirty="0"/>
              <a:t>May cause obstruction and ischemia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B628A6-890E-3A63-5257-D4E93E9B4A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990" y="1274145"/>
            <a:ext cx="8229600" cy="388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549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E85A-4488-637B-5662-F4DB406E5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K" dirty="0"/>
              <a:t>Target Sign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6BA68F-C9C4-3188-E393-11CD49041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8597" y="1417638"/>
            <a:ext cx="6146806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711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4800" b="1" dirty="0">
                <a:solidFill>
                  <a:srgbClr val="FF0000"/>
                </a:solidFill>
              </a:rPr>
              <a:t>Volvulus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Twisting of bowel around mesentery occurs</a:t>
            </a:r>
          </a:p>
          <a:p>
            <a:r>
              <a:rPr dirty="0"/>
              <a:t>Leads to obstruction and vascular compromise</a:t>
            </a:r>
          </a:p>
          <a:p>
            <a:r>
              <a:rPr dirty="0"/>
              <a:t>Common sites sigmoid colon and caecum</a:t>
            </a:r>
          </a:p>
          <a:p>
            <a:r>
              <a:rPr dirty="0"/>
              <a:t>Sigmoid volvulus common in elderly patients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395053B-1FE5-3035-05C0-2F49889AC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3405" y="684384"/>
            <a:ext cx="5129561" cy="529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992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Cardinal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Abdominal pain is colicky in nature</a:t>
            </a:r>
          </a:p>
          <a:p>
            <a:r>
              <a:rPr dirty="0"/>
              <a:t>Vomiting occurs depending on obstruction level</a:t>
            </a:r>
          </a:p>
          <a:p>
            <a:r>
              <a:rPr dirty="0"/>
              <a:t>Distension varies with site of obstruction</a:t>
            </a:r>
          </a:p>
          <a:p>
            <a:r>
              <a:rPr dirty="0"/>
              <a:t>Absolute constipation is key diagnostic feature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600"/>
              <a:t>Small vs Large Bowel Obstruction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E54E12-8399-AC35-1EBE-17FC9CE02E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6396716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2900"/>
              <a:t>Pain Characteristics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0165126-CB01-4C24-C318-B9F47DC9C5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203730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700"/>
              <a:t>Vomiting Features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304E44-BFCC-C4EF-4602-FB2B1179BF2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3020672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Guess Diagnosis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380785"/>
          </a:xfrm>
        </p:spPr>
        <p:txBody>
          <a:bodyPr/>
          <a:lstStyle/>
          <a:p>
            <a:r>
              <a:rPr sz="2800" dirty="0"/>
              <a:t>A 55-year-old male presents with abdominal pain</a:t>
            </a:r>
          </a:p>
          <a:p>
            <a:r>
              <a:rPr sz="2800" dirty="0"/>
              <a:t>Vomiting and abdominal distension for two days</a:t>
            </a:r>
          </a:p>
          <a:p>
            <a:r>
              <a:rPr sz="2800" dirty="0"/>
              <a:t>No passage of stool or flatus reported</a:t>
            </a:r>
          </a:p>
          <a:p>
            <a:r>
              <a:rPr sz="2800" dirty="0"/>
              <a:t>What is your provisional diagnosis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8134AA-D7CF-663E-464F-BB5302BE3501}"/>
              </a:ext>
            </a:extLst>
          </p:cNvPr>
          <p:cNvSpPr txBox="1"/>
          <p:nvPr/>
        </p:nvSpPr>
        <p:spPr>
          <a:xfrm>
            <a:off x="4103649" y="4817327"/>
            <a:ext cx="3511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K" sz="2800" b="1" dirty="0">
                <a:solidFill>
                  <a:srgbClr val="FF0000"/>
                </a:solidFill>
              </a:rPr>
              <a:t>Intestinal Obstruction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600"/>
              <a:t>Distension and Constipation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CE5F6E-3DCE-A386-2403-1EAAC92E7C4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72310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600"/>
              <a:t>Dehydration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7BD49BF-9C48-4EBC-0BB1-83D29DECA4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484487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300"/>
              <a:t>Strangulation Signs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9FC6126-8489-420F-DCA0-54F8BB73CA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3385331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600"/>
              <a:t>Examination Findings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32731B9-05DD-1106-6742-9CA00B1C79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398161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700"/>
              <a:t>X-ray Findings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A63DD09-77A9-3BF7-D409-9CFCD0EA1C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8028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700"/>
              <a:t>CT Scan Role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89D0C87-0BF1-2F7B-9B26-90EB46DA5DA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615663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300"/>
              <a:t>Initial Management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12A6F5-A219-3F4F-BC8B-D50008B1B2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738226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4000"/>
              <a:t>Indications for Surgery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10715E-E511-3AE9-16EB-6D5F37D7989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56864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>
                <a:solidFill>
                  <a:srgbClr val="FF0000"/>
                </a:solidFill>
              </a:rPr>
              <a:t>Surgical Principles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Relieve obstruction and restore bowel continuity</a:t>
            </a:r>
          </a:p>
          <a:p>
            <a:r>
              <a:rPr dirty="0"/>
              <a:t>Assess bowel viability carefully intraoperatively</a:t>
            </a:r>
          </a:p>
          <a:p>
            <a:r>
              <a:rPr dirty="0"/>
              <a:t>Resect non-viable bowel segments promptly</a:t>
            </a:r>
          </a:p>
          <a:p>
            <a:r>
              <a:rPr dirty="0"/>
              <a:t>Prevent further complications and recurrence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GB" sz="3300"/>
              <a:t>Adhesive Obstruction Management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7F36E6B-33A1-7DDE-E384-407A1CEB31D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6397368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EDFF60-C42B-E9A8-AB1A-55E3A0EE9F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7149" y="945269"/>
            <a:ext cx="4332931" cy="49674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8179878-F9E6-52BF-7176-307F229ACE4F}"/>
              </a:ext>
            </a:extLst>
          </p:cNvPr>
          <p:cNvSpPr txBox="1"/>
          <p:nvPr/>
        </p:nvSpPr>
        <p:spPr>
          <a:xfrm>
            <a:off x="669072" y="3244333"/>
            <a:ext cx="1795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PK" dirty="0"/>
              <a:t>Distended Loops 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06D3581B-49F9-4640-7D76-CC6571A8DDFB}"/>
              </a:ext>
            </a:extLst>
          </p:cNvPr>
          <p:cNvSpPr/>
          <p:nvPr/>
        </p:nvSpPr>
        <p:spPr>
          <a:xfrm rot="12966289">
            <a:off x="2754137" y="2754352"/>
            <a:ext cx="580949" cy="1170878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43073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Summary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r>
              <a:rPr lang="en-GB"/>
              <a:t>Pain, vomiting, distension, constipation key features</a:t>
            </a:r>
          </a:p>
          <a:p>
            <a:r>
              <a:rPr lang="en-GB"/>
              <a:t>Strangulation is surgical emergency always</a:t>
            </a:r>
          </a:p>
          <a:p>
            <a:r>
              <a:rPr lang="en-GB"/>
              <a:t>Adhesions most common cause worldwide</a:t>
            </a:r>
          </a:p>
          <a:p>
            <a:r>
              <a:rPr lang="en-GB"/>
              <a:t>Early diagnosis improves patient outcomes significantly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7EEB2-4B80-6F65-DEBE-AA6F05C9A4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7990"/>
            <a:ext cx="8229600" cy="5758173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A 35-year-old otherwise healthy woman presents with acute onset colicky abdominal pain and vomiting. CT confirms caecal volvulus. The on-call registrar plans colonoscopic decompression as first-line treatment.</a:t>
            </a:r>
          </a:p>
          <a:p>
            <a:r>
              <a:rPr lang="en-GB" dirty="0"/>
              <a:t>Which statement best describes the management of caecal volvulus compared to sigmoid volvulus?</a:t>
            </a:r>
          </a:p>
          <a:p>
            <a:r>
              <a:rPr lang="en-GB" dirty="0"/>
              <a:t>A. Caecal volvulus responds better to colonoscopic decompression than sigmoid volvulus</a:t>
            </a:r>
          </a:p>
          <a:p>
            <a:r>
              <a:rPr lang="en-GB" dirty="0"/>
              <a:t>B. Both are managed identically with colonoscopic decompression</a:t>
            </a:r>
          </a:p>
          <a:p>
            <a:r>
              <a:rPr lang="en-GB" dirty="0"/>
              <a:t>C. Caecal volvulus: endoscopic decompression is often unsuccessful and causes treatment delay — urgent surgery is preferred</a:t>
            </a:r>
          </a:p>
          <a:p>
            <a:r>
              <a:rPr lang="en-GB" dirty="0"/>
              <a:t>D. Caecal volvulus is managed with a flatus tube for 2–5 days</a:t>
            </a:r>
          </a:p>
          <a:p>
            <a:r>
              <a:rPr lang="en-GB" dirty="0"/>
              <a:t>E. Caecal volvulus requires Hartmann's procedure in all cases</a:t>
            </a:r>
          </a:p>
          <a:p>
            <a:r>
              <a:rPr lang="en-GB" dirty="0"/>
              <a:t>Key c </a:t>
            </a:r>
          </a:p>
          <a:p>
            <a:endParaRPr lang="en-PK" dirty="0"/>
          </a:p>
        </p:txBody>
      </p:sp>
    </p:spTree>
    <p:extLst>
      <p:ext uri="{BB962C8B-B14F-4D97-AF65-F5344CB8AC3E}">
        <p14:creationId xmlns:p14="http://schemas.microsoft.com/office/powerpoint/2010/main" val="367266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Learning O</a:t>
            </a:r>
            <a:r>
              <a:rPr lang="en-US" b="1" dirty="0">
                <a:solidFill>
                  <a:srgbClr val="FF0000"/>
                </a:solidFill>
              </a:rPr>
              <a:t>utcomes 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/>
              <a:t>Understand types of intestinal obstruction clearly</a:t>
            </a:r>
          </a:p>
          <a:p>
            <a:r>
              <a:rPr sz="2800"/>
              <a:t>Recognize causes and pathophysiology mechanisms</a:t>
            </a:r>
          </a:p>
          <a:p>
            <a:r>
              <a:rPr sz="2800"/>
              <a:t>Identify clinical features and complications early</a:t>
            </a:r>
          </a:p>
          <a:p>
            <a:r>
              <a:rPr sz="2800"/>
              <a:t>Outline principles of management and surgery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Intestinal obstruction is impaired passage of contents</a:t>
            </a:r>
          </a:p>
          <a:p>
            <a:r>
              <a:rPr dirty="0"/>
              <a:t>May be mechanical or functional in origin</a:t>
            </a:r>
          </a:p>
          <a:p>
            <a:r>
              <a:rPr dirty="0"/>
              <a:t>Leads to accumulation of gas and fluids</a:t>
            </a:r>
          </a:p>
          <a:p>
            <a:r>
              <a:rPr dirty="0"/>
              <a:t>Results in distension and systemic effects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Dynamic obstruction involves active peristalsis present</a:t>
            </a:r>
          </a:p>
          <a:p>
            <a:r>
              <a:rPr dirty="0"/>
              <a:t>Adynamic obstruction lacks effective bowel motility</a:t>
            </a:r>
          </a:p>
          <a:p>
            <a:r>
              <a:rPr dirty="0"/>
              <a:t>Dynamic may be acute or chronic type</a:t>
            </a:r>
          </a:p>
          <a:p>
            <a:r>
              <a:rPr dirty="0"/>
              <a:t>Adynamic includes ileus and pseudo-obstruction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solidFill>
                  <a:srgbClr val="FF0000"/>
                </a:solidFill>
              </a:rPr>
              <a:t>Causes of Dynamic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dirty="0"/>
              <a:t>Intraluminal causes include Faecal impaction, bezoars</a:t>
            </a:r>
          </a:p>
          <a:p>
            <a:r>
              <a:rPr dirty="0"/>
              <a:t>Intramural causes include strictures and malignancy</a:t>
            </a:r>
          </a:p>
          <a:p>
            <a:r>
              <a:rPr dirty="0"/>
              <a:t>Extramural causes include adhesions and hernia</a:t>
            </a:r>
          </a:p>
          <a:p>
            <a:r>
              <a:rPr dirty="0"/>
              <a:t>Volvulus and intussusception also important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D0127-A248-FA14-D9C9-FDFA5B59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PK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876A39-4A67-6480-9BCB-72DAF58B6B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0206" y="1600200"/>
            <a:ext cx="426358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624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890</Words>
  <Application>Microsoft Macintosh PowerPoint</Application>
  <PresentationFormat>On-screen Show (4:3)</PresentationFormat>
  <Paragraphs>172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JAMEEL NOORI NASTALEEQ KASHEEDA</vt:lpstr>
      <vt:lpstr>Office Theme</vt:lpstr>
      <vt:lpstr>PowerPoint Presentation</vt:lpstr>
      <vt:lpstr>Intestinal Obstruction </vt:lpstr>
      <vt:lpstr>Guess Diagnosis </vt:lpstr>
      <vt:lpstr>PowerPoint Presentation</vt:lpstr>
      <vt:lpstr>Learning Outcomes </vt:lpstr>
      <vt:lpstr>Definition</vt:lpstr>
      <vt:lpstr>Classification</vt:lpstr>
      <vt:lpstr>Causes of Dynamic Obstruction</vt:lpstr>
      <vt:lpstr>PowerPoint Presentation</vt:lpstr>
      <vt:lpstr>PowerPoint Presentation</vt:lpstr>
      <vt:lpstr>PowerPoint Presentation</vt:lpstr>
      <vt:lpstr>Causes of Adynamic Obstruction</vt:lpstr>
      <vt:lpstr>Pathophysiology</vt:lpstr>
      <vt:lpstr>Gas and Fluid Changes</vt:lpstr>
      <vt:lpstr>Strangulation</vt:lpstr>
      <vt:lpstr>PowerPoint Presentation</vt:lpstr>
      <vt:lpstr>Causes of Strangulation</vt:lpstr>
      <vt:lpstr>Closed Loop Obstruction</vt:lpstr>
      <vt:lpstr>Adhesions</vt:lpstr>
      <vt:lpstr>Prevention of Adhesions</vt:lpstr>
      <vt:lpstr>Intussusception</vt:lpstr>
      <vt:lpstr>PowerPoint Presentation</vt:lpstr>
      <vt:lpstr>Target Sign </vt:lpstr>
      <vt:lpstr>Volvulus</vt:lpstr>
      <vt:lpstr>PowerPoint Presentation</vt:lpstr>
      <vt:lpstr>Cardinal Features</vt:lpstr>
      <vt:lpstr>Small vs Large Bowel Obstruction</vt:lpstr>
      <vt:lpstr>Pain Characteristics</vt:lpstr>
      <vt:lpstr>Vomiting Features</vt:lpstr>
      <vt:lpstr>Distension and Constipation</vt:lpstr>
      <vt:lpstr>Dehydration</vt:lpstr>
      <vt:lpstr>Strangulation Signs</vt:lpstr>
      <vt:lpstr>Examination Findings</vt:lpstr>
      <vt:lpstr>X-ray Findings</vt:lpstr>
      <vt:lpstr>CT Scan Role</vt:lpstr>
      <vt:lpstr>Initial Management</vt:lpstr>
      <vt:lpstr>Indications for Surgery</vt:lpstr>
      <vt:lpstr>Surgical Principles</vt:lpstr>
      <vt:lpstr>Adhesive Obstruction Management</vt:lpstr>
      <vt:lpstr>Summary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Zahid Mahmood</cp:lastModifiedBy>
  <cp:revision>12</cp:revision>
  <dcterms:created xsi:type="dcterms:W3CDTF">2013-01-27T09:14:16Z</dcterms:created>
  <dcterms:modified xsi:type="dcterms:W3CDTF">2026-03-31T02:56:39Z</dcterms:modified>
  <cp:category/>
</cp:coreProperties>
</file>