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A 55-year-old male presents with abdominal pain</a:t>
            </a:r>
          </a:p>
          <a:p>
            <a:r>
              <a:rPr sz="2800"/>
              <a:t>Vomiting and abdominal distension for two days</a:t>
            </a:r>
          </a:p>
          <a:p>
            <a:r>
              <a:rPr sz="2800"/>
              <a:t>No passage of stool or flatus reported</a:t>
            </a:r>
          </a:p>
          <a:p>
            <a:r>
              <a:rPr sz="2800"/>
              <a:t>What is your provisional diagnosis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Hernial orifices cause direct bowel compression</a:t>
            </a:r>
          </a:p>
          <a:p>
            <a:r>
              <a:rPr sz="2800"/>
              <a:t>Adhesions and bands also major contributors</a:t>
            </a:r>
          </a:p>
          <a:p>
            <a:r>
              <a:rPr sz="2800"/>
              <a:t>Volvulus interrupts mesenteric blood flow</a:t>
            </a:r>
          </a:p>
          <a:p>
            <a:r>
              <a:rPr sz="2800"/>
              <a:t>Closed-loop obstruction increases intraluminal pressure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Bowel obstructed at two points simultaneously</a:t>
            </a:r>
          </a:p>
          <a:p>
            <a:r>
              <a:rPr sz="2800"/>
              <a:t>Distension confined to isolated bowel segment</a:t>
            </a:r>
          </a:p>
          <a:p>
            <a:r>
              <a:rPr sz="2800"/>
              <a:t>Rapid increase in intraluminal pressure occurs</a:t>
            </a:r>
          </a:p>
          <a:p>
            <a:r>
              <a:rPr sz="2800"/>
              <a:t>High risk of ischemia and perforation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Postoperative adhesions commonest cause worldwide</a:t>
            </a:r>
          </a:p>
          <a:p>
            <a:r>
              <a:rPr sz="2800"/>
              <a:t>Form due to peritoneal irritation and fibrin</a:t>
            </a:r>
          </a:p>
          <a:p>
            <a:r>
              <a:rPr sz="2800"/>
              <a:t>May be flimsy or dense fibrous</a:t>
            </a:r>
          </a:p>
          <a:p>
            <a:r>
              <a:rPr sz="2800"/>
              <a:t>Usually involve lower small bowel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Gentle tissue handling during surgery essential</a:t>
            </a:r>
          </a:p>
          <a:p>
            <a:r>
              <a:rPr sz="2800"/>
              <a:t>Minimize contact with gauze and foreign material</a:t>
            </a:r>
          </a:p>
          <a:p>
            <a:r>
              <a:rPr sz="2800"/>
              <a:t>Wash peritoneal cavity with saline solution</a:t>
            </a:r>
          </a:p>
          <a:p>
            <a:r>
              <a:rPr sz="2800"/>
              <a:t>Cover raw peritoneal surfaces carefully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Proximal bowel invaginates into distal segment</a:t>
            </a:r>
          </a:p>
          <a:p>
            <a:r>
              <a:rPr sz="2800"/>
              <a:t>Common in children, rare in adults</a:t>
            </a:r>
          </a:p>
          <a:p>
            <a:r>
              <a:rPr sz="2800"/>
              <a:t>Lead point often present in adults</a:t>
            </a:r>
          </a:p>
          <a:p>
            <a:r>
              <a:rPr sz="2800"/>
              <a:t>May cause obstruction and ischemia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Twisting of bowel around mesentery occurs</a:t>
            </a:r>
          </a:p>
          <a:p>
            <a:r>
              <a:rPr sz="2800"/>
              <a:t>Leads to obstruction and vascular compromise</a:t>
            </a:r>
          </a:p>
          <a:p>
            <a:r>
              <a:rPr sz="2800"/>
              <a:t>Common sites sigmoid colon and caecum</a:t>
            </a:r>
          </a:p>
          <a:p>
            <a:r>
              <a:rPr sz="2800"/>
              <a:t>Sigmoid volvulus common in elderly patients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Abdominal pain is colicky in nature</a:t>
            </a:r>
          </a:p>
          <a:p>
            <a:r>
              <a:rPr sz="2800"/>
              <a:t>Vomiting occurs depending on obstruction level</a:t>
            </a:r>
          </a:p>
          <a:p>
            <a:r>
              <a:rPr sz="2800"/>
              <a:t>Distension varies with site of obstruction</a:t>
            </a:r>
          </a:p>
          <a:p>
            <a:r>
              <a:rPr sz="2800"/>
              <a:t>Absolute constipation is key diagnostic feature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Small bowel vomiting occurs early and severe</a:t>
            </a:r>
          </a:p>
          <a:p>
            <a:r>
              <a:rPr sz="2800"/>
              <a:t>Large bowel distension more prominent early</a:t>
            </a:r>
          </a:p>
          <a:p>
            <a:r>
              <a:rPr sz="2800"/>
              <a:t>Pain more severe in small bowel obstruction</a:t>
            </a:r>
          </a:p>
          <a:p>
            <a:r>
              <a:rPr sz="2800"/>
              <a:t>Vomiting late in large bowel obstruction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Colicky pain due to peristaltic contractions</a:t>
            </a:r>
          </a:p>
          <a:p>
            <a:r>
              <a:rPr sz="2800"/>
              <a:t>Becomes constant with bowel distension</a:t>
            </a:r>
          </a:p>
          <a:p>
            <a:r>
              <a:rPr sz="2800"/>
              <a:t>Severe continuous pain suggests strangulation</a:t>
            </a:r>
          </a:p>
          <a:p>
            <a:r>
              <a:rPr sz="2800"/>
              <a:t>Pain location depends on obstruction site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Early vomiting in proximal obstruction cases</a:t>
            </a:r>
          </a:p>
          <a:p>
            <a:r>
              <a:rPr sz="2800"/>
              <a:t>Late vomiting in distal obstruction cases</a:t>
            </a:r>
          </a:p>
          <a:p>
            <a:r>
              <a:rPr sz="2800"/>
              <a:t>Feculent vomiting indicates advanced obstruction</a:t>
            </a:r>
          </a:p>
          <a:p>
            <a:r>
              <a:rPr sz="2800"/>
              <a:t>Leads to dehydration and electrolyte imbalance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Understand types of intestinal obstruction clearly</a:t>
            </a:r>
          </a:p>
          <a:p>
            <a:r>
              <a:rPr sz="2800"/>
              <a:t>Recognize causes and pathophysiology mechanisms</a:t>
            </a:r>
          </a:p>
          <a:p>
            <a:r>
              <a:rPr sz="2800"/>
              <a:t>Identify clinical features and complications early</a:t>
            </a:r>
          </a:p>
          <a:p>
            <a:r>
              <a:rPr sz="2800"/>
              <a:t>Outline principles of management and surgery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Distension more in distal obstruction cases</a:t>
            </a:r>
          </a:p>
          <a:p>
            <a:r>
              <a:rPr sz="2800"/>
              <a:t>Visible peristalsis may be seen clinically</a:t>
            </a:r>
          </a:p>
          <a:p>
            <a:r>
              <a:rPr sz="2800"/>
              <a:t>Absolute constipation indicates complete obstruction</a:t>
            </a:r>
          </a:p>
          <a:p>
            <a:r>
              <a:rPr sz="2800"/>
              <a:t>Partial obstruction may still pass flatus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Dry tongue and sunken eyes present</a:t>
            </a:r>
          </a:p>
          <a:p>
            <a:r>
              <a:rPr sz="2800"/>
              <a:t>Reduced urine output indicates severity</a:t>
            </a:r>
          </a:p>
          <a:p>
            <a:r>
              <a:rPr sz="2800"/>
              <a:t>Raised urea and hematocrit observed</a:t>
            </a:r>
          </a:p>
          <a:p>
            <a:r>
              <a:rPr sz="2800"/>
              <a:t>Fluid loss due to vomiting and sequestration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Severe continuous abdominal pain present</a:t>
            </a:r>
          </a:p>
          <a:p>
            <a:r>
              <a:rPr sz="2800"/>
              <a:t>Localized tenderness with guarding observed</a:t>
            </a:r>
          </a:p>
          <a:p>
            <a:r>
              <a:rPr sz="2800"/>
              <a:t>Shock indicates advanced ischemia</a:t>
            </a:r>
          </a:p>
          <a:p>
            <a:r>
              <a:rPr sz="2800"/>
              <a:t>Requires urgent surgical intervention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High-pitched bowel sounds heard initially</a:t>
            </a:r>
          </a:p>
          <a:p>
            <a:r>
              <a:rPr sz="2800"/>
              <a:t>Later bowel sounds become absent</a:t>
            </a:r>
          </a:p>
          <a:p>
            <a:r>
              <a:rPr sz="2800"/>
              <a:t>Check all hernial orifices carefully</a:t>
            </a:r>
          </a:p>
          <a:p>
            <a:r>
              <a:rPr sz="2800"/>
              <a:t>Look for abdominal tenderness and rigidity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Dilated bowel loops seen on radiograph</a:t>
            </a:r>
          </a:p>
          <a:p>
            <a:r>
              <a:rPr sz="2800"/>
              <a:t>Jejunum shows valvulae conniventes pattern</a:t>
            </a:r>
          </a:p>
          <a:p>
            <a:r>
              <a:rPr sz="2800"/>
              <a:t>Colon shows haustral markings irregular</a:t>
            </a:r>
          </a:p>
          <a:p>
            <a:r>
              <a:rPr sz="2800"/>
              <a:t>Multiple fluid levels indicate obstruction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Most accurate imaging modality currently</a:t>
            </a:r>
          </a:p>
          <a:p>
            <a:r>
              <a:rPr sz="2800"/>
              <a:t>Identifies level and cause of obstruction</a:t>
            </a:r>
          </a:p>
          <a:p>
            <a:r>
              <a:rPr sz="2800"/>
              <a:t>Helps detect ischemia and complications</a:t>
            </a:r>
          </a:p>
          <a:p>
            <a:r>
              <a:rPr sz="2800"/>
              <a:t>Guides decision for surgical intervention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Nasogastric tube for decompression inserted</a:t>
            </a:r>
          </a:p>
          <a:p>
            <a:r>
              <a:rPr sz="2800"/>
              <a:t>Fluid resuscitation with saline or Hartmann’s</a:t>
            </a:r>
          </a:p>
          <a:p>
            <a:r>
              <a:rPr sz="2800"/>
              <a:t>Correct electrolyte imbalance promptly</a:t>
            </a:r>
          </a:p>
          <a:p>
            <a:r>
              <a:rPr sz="2800"/>
              <a:t>Monitor urine output and vital signs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Strangulation requires immediate surgical intervention</a:t>
            </a:r>
          </a:p>
          <a:p>
            <a:r>
              <a:rPr sz="2800"/>
              <a:t>Obstructed hernia needs urgent operation</a:t>
            </a:r>
          </a:p>
          <a:p>
            <a:r>
              <a:rPr sz="2800"/>
              <a:t>Failure of conservative treatment indicates surgery</a:t>
            </a:r>
          </a:p>
          <a:p>
            <a:r>
              <a:rPr sz="2800"/>
              <a:t>Closed-loop obstruction always requires surgery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Relieve obstruction and restore bowel continuity</a:t>
            </a:r>
          </a:p>
          <a:p>
            <a:r>
              <a:rPr sz="2800"/>
              <a:t>Assess bowel viability carefully intraoperatively</a:t>
            </a:r>
          </a:p>
          <a:p>
            <a:r>
              <a:rPr sz="2800"/>
              <a:t>Resect non-viable bowel segments promptly</a:t>
            </a:r>
          </a:p>
          <a:p>
            <a:r>
              <a:rPr sz="2800"/>
              <a:t>Prevent further complications and recurrence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Initial conservative treatment with NG decompression</a:t>
            </a:r>
          </a:p>
          <a:p>
            <a:r>
              <a:rPr sz="2800"/>
              <a:t>Continue observation up to seventy-two hours</a:t>
            </a:r>
          </a:p>
          <a:p>
            <a:r>
              <a:rPr sz="2800"/>
              <a:t>Operate if no improvement or deterioration</a:t>
            </a:r>
          </a:p>
          <a:p>
            <a:r>
              <a:rPr sz="2800"/>
              <a:t>Divide only causative adhesions carefully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Intestinal obstruction is impaired passage of contents</a:t>
            </a:r>
          </a:p>
          <a:p>
            <a:r>
              <a:rPr sz="2800"/>
              <a:t>May be mechanical or functional in origin</a:t>
            </a:r>
          </a:p>
          <a:p>
            <a:r>
              <a:rPr sz="2800"/>
              <a:t>Leads to accumulation of gas and fluids</a:t>
            </a:r>
          </a:p>
          <a:p>
            <a:r>
              <a:rPr sz="2800"/>
              <a:t>Results in distension and systemic effects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Pain, vomiting, distension, constipation key features</a:t>
            </a:r>
          </a:p>
          <a:p>
            <a:r>
              <a:rPr sz="2800"/>
              <a:t>Strangulation is surgical emergency always</a:t>
            </a:r>
          </a:p>
          <a:p>
            <a:r>
              <a:rPr sz="2800"/>
              <a:t>Adhesions most common cause worldwide</a:t>
            </a:r>
          </a:p>
          <a:p>
            <a:r>
              <a:rPr sz="2800"/>
              <a:t>Early diagnosis improves patient outcomes significantly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Dynamic obstruction involves active peristalsis present</a:t>
            </a:r>
          </a:p>
          <a:p>
            <a:r>
              <a:rPr sz="2800"/>
              <a:t>Adynamic obstruction lacks effective bowel motility</a:t>
            </a:r>
          </a:p>
          <a:p>
            <a:r>
              <a:rPr sz="2800"/>
              <a:t>Dynamic may be acute or chronic type</a:t>
            </a:r>
          </a:p>
          <a:p>
            <a:r>
              <a:rPr sz="2800"/>
              <a:t>Adynamic includes ileus and pseudo-obstruction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Intraluminal causes include faecal impaction, bezoars</a:t>
            </a:r>
          </a:p>
          <a:p>
            <a:r>
              <a:rPr sz="2800"/>
              <a:t>Intramural causes include strictures and malignancy</a:t>
            </a:r>
          </a:p>
          <a:p>
            <a:r>
              <a:rPr sz="2800"/>
              <a:t>Extramural causes include adhesions and hernia</a:t>
            </a:r>
          </a:p>
          <a:p>
            <a:r>
              <a:rPr sz="2800"/>
              <a:t>Volvulus and intussusception also important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Paralytic ileus common after abdominal surgery</a:t>
            </a:r>
          </a:p>
          <a:p>
            <a:r>
              <a:rPr sz="2800"/>
              <a:t>Electrolyte imbalance may reduce bowel motility</a:t>
            </a:r>
          </a:p>
          <a:p>
            <a:r>
              <a:rPr sz="2800"/>
              <a:t>Peritonitis and sepsis also important causes</a:t>
            </a:r>
          </a:p>
          <a:p>
            <a:r>
              <a:rPr sz="2800"/>
              <a:t>Pseudo-obstruction mimics mechanical obstruction clinically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Proximal bowel dilates due to accumulation</a:t>
            </a:r>
          </a:p>
          <a:p>
            <a:r>
              <a:rPr sz="2800"/>
              <a:t>Distal bowel collapses after emptying</a:t>
            </a:r>
          </a:p>
          <a:p>
            <a:r>
              <a:rPr sz="2800"/>
              <a:t>Initial peristalsis increases to overcome obstruction</a:t>
            </a:r>
          </a:p>
          <a:p>
            <a:r>
              <a:rPr sz="2800"/>
              <a:t>Later bowel becomes paralysed and flaccid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Gas mainly nitrogen and hydrogen sulphide</a:t>
            </a:r>
          </a:p>
          <a:p>
            <a:r>
              <a:rPr sz="2800"/>
              <a:t>Fluid includes gastric, biliary, pancreatic secretions</a:t>
            </a:r>
          </a:p>
          <a:p>
            <a:r>
              <a:rPr sz="2800"/>
              <a:t>Fluid sequestration leads to dehydration</a:t>
            </a:r>
          </a:p>
          <a:p>
            <a:r>
              <a:rPr sz="2800"/>
              <a:t>Electrolyte imbalance worsens clinical condition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Blood supply becomes compromised causing ischemia</a:t>
            </a:r>
          </a:p>
          <a:p>
            <a:r>
              <a:rPr sz="2800"/>
              <a:t>Venous obstruction occurs before arterial compromise</a:t>
            </a:r>
          </a:p>
          <a:p>
            <a:r>
              <a:rPr sz="2800"/>
              <a:t>Leads to necrosis and perforation</a:t>
            </a:r>
          </a:p>
          <a:p>
            <a:r>
              <a:rPr sz="2800"/>
              <a:t>Life-threatening surgical emergency condition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