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Mechanical or functional bowel passage blockage</a:t>
            </a:r>
          </a:p>
          <a:p>
            <a:pPr/>
            <a:r>
              <a:t>Common surgical emergency worldwide</a:t>
            </a:r>
          </a:p>
          <a:p>
            <a:pPr/>
            <a:r>
              <a:t>Requires early diagnosis and intervention</a:t>
            </a:r>
          </a:p>
          <a:p>
            <a:pPr/>
            <a:r>
              <a:t>High morbidity if diagnosis delayed</a:t>
            </a:r>
          </a:p>
          <a:p>
            <a:pPr/>
            <a:r>
              <a:t>Important topic for final MBBS exams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Visible peristalsis seen in thin patients</a:t>
            </a:r>
          </a:p>
          <a:p>
            <a:pPr/>
            <a:r>
              <a:t>Abdominal distension varies with level</a:t>
            </a:r>
          </a:p>
          <a:p>
            <a:pPr/>
            <a:r>
              <a:t>Central or peripheral distension pattern</a:t>
            </a:r>
          </a:p>
          <a:p>
            <a:pPr/>
            <a:r>
              <a:t>Check hernial orifices carefully always</a:t>
            </a:r>
          </a:p>
          <a:p>
            <a:pPr/>
            <a:r>
              <a:t>Peritonitis indicates surgical emergency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 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Abdominal X-ray initial investigation</a:t>
            </a:r>
          </a:p>
          <a:p>
            <a:pPr/>
            <a:r>
              <a:t>Shows dilated bowel loops clearly</a:t>
            </a:r>
          </a:p>
          <a:p>
            <a:pPr/>
            <a:r>
              <a:t>Multiple air fluid levels present</a:t>
            </a:r>
          </a:p>
          <a:p>
            <a:pPr/>
            <a:r>
              <a:t>Helps differentiate small large bowel</a:t>
            </a:r>
          </a:p>
          <a:p>
            <a:pPr/>
            <a:r>
              <a:t>CT scan confirms diagnosis accurately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Conservative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Drip and suck principle applied</a:t>
            </a:r>
          </a:p>
          <a:p>
            <a:pPr/>
            <a:r>
              <a:t>Nasogastric tube decompresses stomach</a:t>
            </a:r>
          </a:p>
          <a:p>
            <a:pPr/>
            <a:r>
              <a:t>Intravenous fluids correct dehydration</a:t>
            </a:r>
          </a:p>
          <a:p>
            <a:pPr/>
            <a:r>
              <a:t>Electrolytes must be corrected promptly</a:t>
            </a:r>
          </a:p>
          <a:p>
            <a:pPr/>
            <a:r>
              <a:t>Monitor urine output and vitals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Surgical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Indicated in strangulation or failed conservative</a:t>
            </a:r>
          </a:p>
          <a:p>
            <a:pPr/>
            <a:r>
              <a:t>Adhesiolysis for fibrous band obstruction</a:t>
            </a:r>
          </a:p>
          <a:p>
            <a:pPr/>
            <a:r>
              <a:t>Resection of nonviable bowel required</a:t>
            </a:r>
          </a:p>
          <a:p>
            <a:pPr/>
            <a:r>
              <a:t>Anastomosis restores bowel continuity</a:t>
            </a:r>
          </a:p>
          <a:p>
            <a:pPr/>
            <a:r>
              <a:t>Laparoscopy used in selected cases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Wound infection common postoperative complication</a:t>
            </a:r>
          </a:p>
          <a:p>
            <a:pPr/>
            <a:r>
              <a:t>Intra-abdominal abscess formation possible</a:t>
            </a:r>
          </a:p>
          <a:p>
            <a:pPr/>
            <a:r>
              <a:t>Fecal fistula due anastomotic leak</a:t>
            </a:r>
          </a:p>
          <a:p>
            <a:pPr/>
            <a:r>
              <a:t>Short bowel syndrome after resection</a:t>
            </a:r>
          </a:p>
          <a:p>
            <a:pPr/>
            <a:r>
              <a:t>Adhesions may cause recurrence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Intestinal obstruction common surgical emergency</a:t>
            </a:r>
          </a:p>
          <a:p>
            <a:pPr/>
            <a:r>
              <a:t>Early diagnosis prevents complications</a:t>
            </a:r>
          </a:p>
          <a:p>
            <a:pPr/>
            <a:r>
              <a:t>Recognize strangulation urgently</a:t>
            </a:r>
          </a:p>
          <a:p>
            <a:pPr/>
            <a:r>
              <a:t>Imaging plays key diagnostic role</a:t>
            </a:r>
          </a:p>
          <a:p>
            <a:pPr/>
            <a:r>
              <a:t>Timely surgery improves patient outcomes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Emergency Hook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Vomiting, distension, no flatus passed</a:t>
            </a:r>
          </a:p>
          <a:p>
            <a:pPr/>
            <a:r>
              <a:t>Could this be simple obstruction?</a:t>
            </a:r>
          </a:p>
          <a:p>
            <a:pPr/>
            <a:r>
              <a:t>Or bowel ischemia developing rapidly</a:t>
            </a:r>
          </a:p>
          <a:p>
            <a:pPr/>
            <a:r>
              <a:t>Missed strangulation leads to sepsis</a:t>
            </a:r>
          </a:p>
          <a:p>
            <a:pPr/>
            <a:r>
              <a:t>What confirms absolute constipation?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 and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Mechanical blockage or failed peristalsis</a:t>
            </a:r>
          </a:p>
          <a:p>
            <a:pPr/>
            <a:r>
              <a:t>Dynamic obstruction involves active peristalsis</a:t>
            </a:r>
          </a:p>
          <a:p>
            <a:pPr/>
            <a:r>
              <a:t>Adynamic obstruction lacks bowel movement</a:t>
            </a:r>
          </a:p>
          <a:p>
            <a:pPr/>
            <a:r>
              <a:t>Includes paralytic ileus, pseudo-obstruction</a:t>
            </a:r>
          </a:p>
          <a:p>
            <a:pPr/>
            <a:r>
              <a:t>Acute, subacute, or chronic presentation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Etiology Dynamic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Adhesions most common cause overall</a:t>
            </a:r>
          </a:p>
          <a:p>
            <a:pPr/>
            <a:r>
              <a:t>Obstructed hernias frequently encountered</a:t>
            </a:r>
          </a:p>
          <a:p>
            <a:pPr/>
            <a:r>
              <a:t>Malignancy and inflammatory bowel disease</a:t>
            </a:r>
          </a:p>
          <a:p>
            <a:pPr/>
            <a:r>
              <a:t>Intraluminal causes include gallstones, bezoars</a:t>
            </a:r>
          </a:p>
          <a:p>
            <a:pPr/>
            <a:r>
              <a:t>Intramural causes include strictures, volvulus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Pathophysiology Distension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Proximal bowel dilates progressively</a:t>
            </a:r>
          </a:p>
          <a:p>
            <a:pPr/>
            <a:r>
              <a:t>Distal bowel collapses completely</a:t>
            </a:r>
          </a:p>
          <a:p>
            <a:pPr/>
            <a:r>
              <a:t>Gas accumulates from bacterial activity</a:t>
            </a:r>
          </a:p>
          <a:p>
            <a:pPr/>
            <a:r>
              <a:t>Nitrogen and hydrogen sulphide dominate</a:t>
            </a:r>
          </a:p>
          <a:p>
            <a:pPr/>
            <a:r>
              <a:t>Fluid accumulates within bowel lumen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Dehydration Electrolyte Imbalance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Reduced intake worsens dehydration</a:t>
            </a:r>
          </a:p>
          <a:p>
            <a:pPr/>
            <a:r>
              <a:t>Vomiting causes fluid loss significantly</a:t>
            </a:r>
          </a:p>
          <a:p>
            <a:pPr/>
            <a:r>
              <a:t>Fluid sequestration within bowel lumen</a:t>
            </a:r>
          </a:p>
          <a:p>
            <a:pPr/>
            <a:r>
              <a:t>Transudation into peritoneal cavity occurs</a:t>
            </a:r>
          </a:p>
          <a:p>
            <a:pPr/>
            <a:r>
              <a:t>Leads to hypovolemia and shock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Strangulation Pathology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Blood supply compromised causing ischemia</a:t>
            </a:r>
          </a:p>
          <a:p>
            <a:pPr/>
            <a:r>
              <a:t>Venous obstruction precedes arterial occlusion</a:t>
            </a:r>
          </a:p>
          <a:p>
            <a:pPr/>
            <a:r>
              <a:t>Leads to hemorrhagic infarction rapidly</a:t>
            </a:r>
          </a:p>
          <a:p>
            <a:pPr/>
            <a:r>
              <a:t>Bacterial translocation causes endotoxemia</a:t>
            </a:r>
          </a:p>
          <a:p>
            <a:pPr/>
            <a:r>
              <a:t>Requires urgent surgical intervention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Closed Loop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Obstruction occurs at two points</a:t>
            </a:r>
          </a:p>
          <a:p>
            <a:pPr/>
            <a:r>
              <a:t>Isolated bowel segment becomes distended</a:t>
            </a:r>
          </a:p>
          <a:p>
            <a:pPr/>
            <a:r>
              <a:t>Increased pressure causes ischemia</a:t>
            </a:r>
          </a:p>
          <a:p>
            <a:pPr/>
            <a:r>
              <a:t>Risk of perforation especially caecum</a:t>
            </a:r>
          </a:p>
          <a:p>
            <a:pPr/>
            <a:r>
              <a:t>Requires urgent surgical intervention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Pain, vomiting, distension, constipation</a:t>
            </a:r>
          </a:p>
          <a:p>
            <a:pPr/>
            <a:r>
              <a:t>Pain typically colicky in nature</a:t>
            </a:r>
          </a:p>
          <a:p>
            <a:pPr/>
            <a:r>
              <a:t>Vomiting early in small bowel obstruction</a:t>
            </a:r>
          </a:p>
          <a:p>
            <a:pPr/>
            <a:r>
              <a:t>Later becomes feculent in obstruction</a:t>
            </a:r>
          </a:p>
          <a:p>
            <a:pPr/>
            <a:r>
              <a:t>Absolute constipation indicates obstruction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