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/>
            </a:pPr>
            <a:r>
              <a:t>Key Surgical Diagrams: Intestinal Obstruction</a:t>
            </a:r>
          </a:p>
        </p:txBody>
      </p:sp>
      <p:pic>
        <p:nvPicPr>
          <p:cNvPr id="4" name="Picture 3" descr="a_collection_of_five_medical_illustrations_in_ba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97280"/>
            <a:ext cx="8229600" cy="5486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