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Intestinal obstruction is blockage preventing normal passage intestinal</a:t>
            </a:r>
          </a:p>
          <a:p>
            <a:r>
              <a:rPr sz="3200">
                <a:latin typeface="Arial"/>
              </a:rPr>
              <a:t>contents forward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Hernia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External hernia causes obstruction strangulation risk requires urgent</a:t>
            </a:r>
          </a:p>
          <a:p>
            <a:r>
              <a:rPr sz="3200">
                <a:latin typeface="Arial"/>
              </a:rPr>
              <a:t>repair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Volvulus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Axial rotation sigmoid common leads obstruction vascular compromise</a:t>
            </a:r>
          </a:p>
          <a:p>
            <a:r>
              <a:rPr sz="3200">
                <a:latin typeface="Arial"/>
              </a:rPr>
              <a:t>possible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Intussusception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Proximal segment telescopes distal causing obstruction common infants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Colicky abdominal pain hallmark intestinal obstruction early symptom</a:t>
            </a:r>
          </a:p>
          <a:p>
            <a:r>
              <a:rPr sz="3200">
                <a:latin typeface="Arial"/>
              </a:rPr>
              <a:t>presentation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Vomiting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Vomiting early high obstruction late low obstruction feculent</a:t>
            </a:r>
          </a:p>
          <a:p>
            <a:r>
              <a:rPr sz="3200">
                <a:latin typeface="Arial"/>
              </a:rPr>
              <a:t>possible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Distension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Abdominal distension more prominent distal obstruction visible peristalsis</a:t>
            </a:r>
          </a:p>
          <a:p>
            <a:r>
              <a:rPr sz="3200">
                <a:latin typeface="Arial"/>
              </a:rPr>
              <a:t>sometimes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Constipation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Absolute constipation indicates complete obstruction absence stool flatus</a:t>
            </a:r>
          </a:p>
          <a:p>
            <a:r>
              <a:rPr sz="3200">
                <a:latin typeface="Arial"/>
              </a:rPr>
              <a:t>passage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Blood tests imaging Xray CT abdomen essential diagnostic</a:t>
            </a:r>
          </a:p>
          <a:p>
            <a:r>
              <a:rPr sz="3200">
                <a:latin typeface="Arial"/>
              </a:rPr>
              <a:t>tools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Xray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Plain abdominal Xray shows dilated loops air fluid</a:t>
            </a:r>
          </a:p>
          <a:p>
            <a:r>
              <a:rPr sz="3200">
                <a:latin typeface="Arial"/>
              </a:rPr>
              <a:t>levels characteristic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CT Scan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CT abdomen identifies cause level complications guides management</a:t>
            </a:r>
          </a:p>
          <a:p>
            <a:r>
              <a:rPr sz="3200">
                <a:latin typeface="Arial"/>
              </a:rPr>
              <a:t>decisions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Dynamic mechanical obstruction versus adynamic functional obstruction without</a:t>
            </a:r>
          </a:p>
          <a:p>
            <a:r>
              <a:rPr sz="3200">
                <a:latin typeface="Arial"/>
              </a:rPr>
              <a:t>blockage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Resuscitation decompression surgery three main pillars treatment approach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Resuscitation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IV fluids electrolyte correction catheter monitoring oxygen analgesia</a:t>
            </a:r>
          </a:p>
          <a:p>
            <a:r>
              <a:rPr sz="3200">
                <a:latin typeface="Arial"/>
              </a:rPr>
              <a:t>essential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Decompression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Nasogastric tube reduces vomiting aspiration risk improves patient</a:t>
            </a:r>
          </a:p>
          <a:p>
            <a:r>
              <a:rPr sz="3200">
                <a:latin typeface="Arial"/>
              </a:rPr>
              <a:t>stability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Indicated strangulation failed conservative treatment or complete obstruction</a:t>
            </a:r>
          </a:p>
          <a:p>
            <a:r>
              <a:rPr sz="3200">
                <a:latin typeface="Arial"/>
              </a:rPr>
              <a:t>cases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Adynamic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Paralytic ileus postoperative sepsis metabolic causes conservative management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Dehydration perforation sepsis shock multi organ failure possible</a:t>
            </a:r>
          </a:p>
          <a:p>
            <a:r>
              <a:rPr sz="3200">
                <a:latin typeface="Arial"/>
              </a:rPr>
              <a:t>outcomes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Early diagnosis prompt management reduces morbidity mortality intestinal</a:t>
            </a:r>
          </a:p>
          <a:p>
            <a:r>
              <a:rPr sz="3200">
                <a:latin typeface="Arial"/>
              </a:rPr>
              <a:t>obstruction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Etiology SBO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Adhesions hernia Crohn disease carcinoma faecal impaction pseudo</a:t>
            </a:r>
          </a:p>
          <a:p>
            <a:r>
              <a:rPr sz="3200">
                <a:latin typeface="Arial"/>
              </a:rPr>
              <a:t>obstruction causes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Etiology LBO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Carcinoma diverticular disease volvulus pseudo obstruction faecal impaction</a:t>
            </a:r>
          </a:p>
          <a:p>
            <a:r>
              <a:rPr sz="3200">
                <a:latin typeface="Arial"/>
              </a:rPr>
              <a:t>common causes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Pathophysiology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Proximal dilation distal collapse gas accumulation fluid sequestration</a:t>
            </a:r>
          </a:p>
          <a:p>
            <a:r>
              <a:rPr sz="3200">
                <a:latin typeface="Arial"/>
              </a:rPr>
              <a:t>occurs progressively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Fluid Loss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Saliva bile pancreatic gastric intestinal secretions lead dehydration</a:t>
            </a:r>
          </a:p>
          <a:p>
            <a:r>
              <a:rPr sz="3200">
                <a:latin typeface="Arial"/>
              </a:rPr>
              <a:t>electrolyte imbalance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Progression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Obstruction leads strangulation gangrene peritonitis sepsis multi organ</a:t>
            </a:r>
          </a:p>
          <a:p>
            <a:r>
              <a:rPr sz="3200">
                <a:latin typeface="Arial"/>
              </a:rPr>
              <a:t>failure eventually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Strangulation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Constant pain tenderness rigidity shock indicates strangulation urgent</a:t>
            </a:r>
          </a:p>
          <a:p>
            <a:r>
              <a:rPr sz="3200">
                <a:latin typeface="Arial"/>
              </a:rPr>
              <a:t>surgical intervention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Adhesions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3200">
                <a:latin typeface="Arial"/>
              </a:rPr>
              <a:t>Postoperative adhesions most common cause small bowel obstruction</a:t>
            </a:r>
          </a:p>
          <a:p>
            <a:r>
              <a:rPr sz="3200">
                <a:latin typeface="Arial"/>
              </a:rPr>
              <a:t>worldwide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  <a:p>
            <a:r>
              <a:rPr sz="3200">
                <a:latin typeface="Arial"/>
              </a:rPr>
              <a:t>     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