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Calibri (MS) Bold" charset="1" panose="020F0702030404030204"/>
      <p:regular r:id="rId28"/>
    </p:embeddedFont>
    <p:embeddedFont>
      <p:font typeface="Calibri (MS)" charset="1" panose="020F0502020204030204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2334555"/>
            <a:chOff x="0" y="0"/>
            <a:chExt cx="11704320" cy="22135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2213504"/>
            </a:xfrm>
            <a:custGeom>
              <a:avLst/>
              <a:gdLst/>
              <a:ahLst/>
              <a:cxnLst/>
              <a:rect r="r" b="b" t="t" l="l"/>
              <a:pathLst>
                <a:path h="2213504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213504"/>
                  </a:lnTo>
                  <a:lnTo>
                    <a:pt x="0" y="22135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6310" r="0" b="-3975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23563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Inflammatory Bowel Disease (IBD)</a:t>
              </a:r>
            </a:p>
            <a:p>
              <a:pPr algn="ctr">
                <a:lnSpc>
                  <a:spcPts val="7919"/>
                </a:lnSpc>
              </a:pPr>
              <a:r>
                <a:rPr lang="en-US" sz="65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Ulcerative Colitis &amp; Crohn’s Disease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470080" y="7506327"/>
            <a:ext cx="12087225" cy="80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Prof. Zahid Mahmood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Clinical Features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Chronic diarrhea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Abdominal pain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Weight loss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Fatigue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Rectal bleeding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Extraintestinal manifestations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History Taking Points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Duration of diarrhea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Blood in stool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Abdominal pain location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Weight loss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Fever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Family history of IBD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Previous similar episodes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Physical Examination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Abdominal tenderness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Weight loss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Pallor due to anemia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Fever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Perianal disease (Crohn’s)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Severe cases may show abdominal distension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Important Investigations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CBC – anemia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CRP and ESR – inflammation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Stool examination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Colonoscopy with biopsy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CT scan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MRI enterography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Colonoscopy Findings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UC: continuous mucosal inflammation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Loss of vascular pattern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Pseudopolyps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Crohn’s: skip lesions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Deep ulcers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Cobblestone appearance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Diagnostic Criteria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Clinical features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Endoscopic findings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Histopathology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Imaging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No single test confirms IBD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Differential Diagnosis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Infective colitis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Irritable bowel syndrome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Intestinal tuberculosis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Colorectal cancer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Ischemic colitis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TB must be excluded in Pakistan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Complications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Severe bleeding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Toxic megacolon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Strictures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Fistula formation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Arthritis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Skin lesions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Eye inflammation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Management Overview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Medical treatment (first line)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Surgical treatment for complications or refractory disease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Requires multidisciplinary care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2334555"/>
            <a:chOff x="0" y="0"/>
            <a:chExt cx="11704320" cy="22135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2213504"/>
            </a:xfrm>
            <a:custGeom>
              <a:avLst/>
              <a:gdLst/>
              <a:ahLst/>
              <a:cxnLst/>
              <a:rect r="r" b="b" t="t" l="l"/>
              <a:pathLst>
                <a:path h="2213504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213504"/>
                  </a:lnTo>
                  <a:lnTo>
                    <a:pt x="0" y="221350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6310" r="0" b="-3975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23563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Conservative / Medical Management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7" y="3118251"/>
            <a:ext cx="12087225" cy="4425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Aminosalicylates (5‑ASA)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Corticosteroids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Immunosuppressants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Biologic therapy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Induce remission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Maintain remission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Learning Objectives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Define inflammatory bowel disease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Differentiate Ulcerative Colitis and Crohn’s Disease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Understand pathophysiology of IBD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Recognize clinical presentation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Know investigations used for diagnosis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Understand principles of medical and surgical management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Identify complications of IBD</a:t>
            </a:r>
          </a:p>
          <a:p>
            <a:pPr algn="l" marL="540512" indent="-270256" lvl="1">
              <a:lnSpc>
                <a:spcPts val="503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Prepare for UHS theory, viva and OSCE questions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Surgical Treatment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Indications: failure of medical therapy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Severe complications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Cancer risk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UC: total proctocolectomy with ileal pouch‑anal anastomosis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Crohn’s: segmental bowel resection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Important Operative Principles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Preserve bowel length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Avoid extensive resections in Crohn’s disease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Control sepsis and fistulas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Protect nutritional status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Postoperative Care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Nutritional support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Monitor for complications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Infection control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Long‑term follow‑up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Introduction / Definition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IBD is a chronic relapsing inflammatory disorder of the gastrointestinal tract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Two main types: Ulcerative Colitis and Crohn’s Disease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Characterized by periods of remission and relapse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Exact cause remains unknown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Epidemiology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Common in Europe and North America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Increasing incidence in Asia including Pakistan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Usually presents in young adults (15–35 years)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Slight female predominance in Crohn’s disease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Relevant Surgical Anatomy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Colon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Rectum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Terminal ileum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Small intestine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Ulcerative colitis → colon only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Crohn’s disease → any part of GI tract (mouth to anus)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Etiology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Exact cause unknown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Genetic factors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Immune dysregulation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Environmental triggers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Gut microbiota imbalance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Considered an autoimmune inflammatory disease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Pathophysiology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Abnormal immune response to intestinal flora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Activation of inflammatory cytokines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Chronic mucosal inflammation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Tissue damage and ulceration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UC: mucosal inflammation only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Crohn’s: transmural inflammation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Risk Factors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Family history of IBD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Smoking (risk for Crohn’s disease)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Western diet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Antibiotic exposure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Altered gut microbiome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00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42875"/>
              <a:ext cx="11704320" cy="17684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sz="6599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Types of IBD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00388" y="2378869"/>
            <a:ext cx="12087225" cy="6746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Ulcerative Colitis: colon and rectum only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Continuous inflammation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Starts in rectum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Crohn’s Disease: skip lesions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Transmural inflammation</a:t>
            </a:r>
          </a:p>
          <a:p>
            <a:pPr algn="l" marL="617728" indent="-308864" lvl="1">
              <a:lnSpc>
                <a:spcPts val="5759"/>
              </a:lnSpc>
              <a:buFont typeface="Arial"/>
              <a:buChar char="•"/>
            </a:pPr>
            <a:r>
              <a:rPr lang="en-US" sz="4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May affect entire GI tract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DAHDW7lFMUw</dc:identifier>
  <dcterms:modified xsi:type="dcterms:W3CDTF">2011-08-01T06:04:30Z</dcterms:modified>
  <cp:revision>1</cp:revision>
  <dc:title>Inflammatory Bowel Disease (IBD) Ulcerative Colitis &amp; Crohn’s Disease</dc:title>
</cp:coreProperties>
</file>