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بِسْمِ اللَّهِ الرَّحْمَٰنِ الرَّحِيمِ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457200" y="39319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name of Allah, the Most Gracious, the Most Merciful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0"/>
            <a:ext cx="11247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Hydrocephalus &amp; Spinal Malformations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Congenital Neurosurgical Problems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4805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MBBS, FCPS — General &amp; Laparoscopic Surgeon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brain floats in cerebrospinal fluid.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fluid can enlarge a baby's head.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eyes may point down — 'sunset sign'.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spine can fail to close before birth.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Folic acid can prevent these spinal defects.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Outcomes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hydrocephalus and its types.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Recognise its signs in infants.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the treatment of hydrocephalus.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Classify the spinal malformations.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prevention and early treatment.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Hydrocephalus — Definition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 cerebrospinal fluid within the brain.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collects inside the ventricles.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ventricles enlarge under pressure.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raises the intracranial pressure.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in infants and children.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 CSF Circulation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CSF is made by the choroid plexus.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flows through the ventricles in order.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passes the narrow aqueduct of Sylvius.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reaches the space around the brain.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absorbed into the venous blood.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Hydrocephalus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Obstructive — a block within the ventricles.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Aqueduct stenosis is a common cause.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 — absorption is impaired.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Seen after infection or bleeding.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raise the intracranial pressure.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Causes of Hydrocephalus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Congenital aqueduct stenosis.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Chiari malformation with spina bifida.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meningitis (post-infective).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brain haemorrhage in premature babies.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Brain tumours or cysts.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in the Infant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head grows abnormally fast.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fontanelle is tense and bulging.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skull sutures are separated.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eyes show the 'sunset' sign.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Irritability, poor feeding and delay.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in Older Children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Headache, worse in the morning.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Vomiting and drowsiness.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Papilloedema on eye examination.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Blurred or double vision.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Signs of raised intracranial pressure.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Investigations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 the head circumference over time.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Ultrasound through the open fontanelle.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 or MRI shows the ventricles.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reveal the cause and blockage.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MRI is best for fine detail.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of Hydrocephalus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 the underlying cause when possible.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ventriculoperitoneal shunt drains the fluid.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commonest treatment.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Endoscopic third ventriculostomy suits obstruction.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Shunts may block or become infected.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Spinal Dysraphism — Definition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of the neural tube to close.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vertebral arches fail to fuse.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spectrum of spinal defects results.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occurs early in pregnancy.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Folic acid deficiency is a key factor.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Spina Bifida Occulta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vertebral arch fails to fuse.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cord and skin are normal.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found by chance on X-ray.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 markers — a dimple, hair or lipoma.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later tether the spinal cord.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Meningocele &amp; Myelomeningocele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visible sac appears over the spine.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Meningocele — meninges and fluid only.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cord is normal; prognosis is good.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Myelomeningocele — cord and nerves involved.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causes paralysis and is most severe.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Associated Problems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Hydrocephalus commonly accompanies myelomeningocele.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Neurogenic bladder and bowel occur.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limb paralysis and deformities.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of sensation and pressure sores.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spinal cord may be tethered.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Investigation &amp; Management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Raised maternal AFP suggests the defect.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Antenatal ultrasound and MRI confirm it.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folic acid to prevent it.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an open defect within days.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Shunt hydrocephalus; manage bladder and limbs.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Take-Home Message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Hydrocephalus is excess CSF with raised pressure.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Rising head size and sunset eyes in infants.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 with a shunt or ventriculostomy.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Spinal defects range from occulta to myelomeningocele.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Folic acid prevents; early closure treats.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457200" y="35661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Single-Best-Answer Questions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3-month-old has a rapidly enlarging head, a tense bulging fontanelle, and eyes that deviate downward. The most likely diagnosis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Microcephaly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Hydrocephalus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Meningitis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Craniosynostosis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Caput succedaneum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commonest congenital cause of obstructive (non-communicating) hydrocephalus is stenosis of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Foramen of Monro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Aqueduct of Sylvius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Foramen of Magendie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Fourth ventricle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Choroid plexus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Cerebrospinal fluid is mainly produced by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Arachnoid granulations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Choroid plexus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Pia mater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Dura mater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Ependyma of the aqueduct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 with progressive hydrocephalus needs CSF diversion. The commonest procedure performed is a: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Lumbar puncture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Ventriculoperitoneal shunt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Craniotomy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Permanent external drain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Burr hole only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 with a ventriculoperitoneal shunt develops fever, headache and vomiting some weeks after surgery. The most likely problem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Normal recovery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Shunt infection or blockage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Constipation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Migraine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Otitis media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 has a tuft of hair and a dimple over the lower spine, with intact skin and normal legs. This suggests: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Myelomeningocele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Meningocele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Spina bifida occulta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Encephalocele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Sacral tumour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C</a:t>
            </a:r>
            <a:endParaRPr lang="en-US" sz="2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newborn has a lumbar sac containing spinal cord and nerve roots, with leg weakness and a leaking surface. This is a: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Spina bifida occulta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Meningocele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Myelomeningocele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Lipoma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Dermoid cyst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C</a:t>
            </a:r>
            <a:endParaRPr lang="en-US" sz="2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antenatal finding suggests an open neural tube defect?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Low maternal AFP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Raised maternal alpha-fetoprotein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Low amniotic fluid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High blood sugar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Raised bilirubin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reduce the risk of neural tube defects, a mother should take which supplement before and in early pregnancy?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Iron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Folic acid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Vitamin D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Calcium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Vitamin C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newborn with a myelomeningocele is most likely to also have: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Hydrocephalus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Cleft palate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Congenital heart block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Cataract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Pyloric stenosis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A</a:t>
            </a:r>
            <a:endParaRPr lang="en-US" sz="2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7373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731520" y="310896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nervous system forgives little and forgets nothing.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it early and prevent what you can —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mother's simple folic acid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spare a child a lifetime of struggle.”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56692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Hydrocephalus &amp; Spinal Malformations</dc:title>
  <dc:subject>PptxGenJS Presentation</dc:subject>
  <dc:creator>Prof. Zahid Mahmood</dc:creator>
  <cp:lastModifiedBy>Prof. Zahid Mahmood</cp:lastModifiedBy>
  <cp:revision>1</cp:revision>
  <dcterms:created xsi:type="dcterms:W3CDTF">2026-07-12T04:38:28Z</dcterms:created>
  <dcterms:modified xsi:type="dcterms:W3CDTF">2026-07-12T04:38:28Z</dcterms:modified>
</cp:coreProperties>
</file>