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Diseases of Salivary Glands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Final Year MBBS / BDS</a:t>
            </a:r>
          </a:p>
          <a:p>
            <a:r>
              <a:t>Surgery – Head &amp; Neck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Benign Salivary Gland Tumors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Pleomorphic adenoma – most common</a:t>
            </a:r>
          </a:p>
          <a:p>
            <a:r>
              <a:t>Warthin’s tumor</a:t>
            </a:r>
          </a:p>
          <a:p>
            <a:r>
              <a:t>Slow-growing and painless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Pleomorphic Adenoma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Benign mixed tumor</a:t>
            </a:r>
          </a:p>
          <a:p>
            <a:r>
              <a:t>Painless, firm parotid mass</a:t>
            </a:r>
          </a:p>
          <a:p>
            <a:r>
              <a:t>Risk of malignant transformation</a:t>
            </a:r>
          </a:p>
          <a:p>
            <a:r>
              <a:t>Treated by superficial parotidectomy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Malignant Salivary Gland Tumors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Mucoepidermoid carcinoma</a:t>
            </a:r>
          </a:p>
          <a:p>
            <a:r>
              <a:t>Adenoid cystic carcinoma</a:t>
            </a:r>
          </a:p>
          <a:p>
            <a:r>
              <a:t>Carcinoma ex pleomorphic adenoma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Features Suggesting Malignancy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Painful swelling</a:t>
            </a:r>
          </a:p>
          <a:p>
            <a:r>
              <a:t>Facial nerve palsy</a:t>
            </a:r>
          </a:p>
          <a:p>
            <a:r>
              <a:t>Fixation to skin</a:t>
            </a:r>
          </a:p>
          <a:p>
            <a:r>
              <a:t>Cervical lymphadenopathy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Ultrasound of salivary gland</a:t>
            </a:r>
          </a:p>
          <a:p>
            <a:r>
              <a:t>FNAC – investigation of choice</a:t>
            </a:r>
          </a:p>
          <a:p>
            <a:r>
              <a:t>CT / MRI for extent</a:t>
            </a:r>
          </a:p>
          <a:p>
            <a:r>
              <a:t>Biopsy in selected cases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Inflammatory – antibiotics and hydration</a:t>
            </a:r>
          </a:p>
          <a:p>
            <a:r>
              <a:t>Obstructive – stone removal</a:t>
            </a:r>
          </a:p>
          <a:p>
            <a:r>
              <a:t>Tumors – surgical excision</a:t>
            </a:r>
          </a:p>
          <a:p>
            <a:r>
              <a:t>Malignancy – surgery + radiotherapy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Parotid Surgery – Key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Facial nerve preservation essential</a:t>
            </a:r>
          </a:p>
          <a:p>
            <a:r>
              <a:t>Superficial vs total parotidectomy</a:t>
            </a:r>
          </a:p>
          <a:p>
            <a:r>
              <a:t>Risk of facial palsy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 &amp; Viva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Pleomorphic adenoma is most common tumor</a:t>
            </a:r>
          </a:p>
          <a:p>
            <a:r>
              <a:t>FNAC is investigation of choice</a:t>
            </a:r>
          </a:p>
          <a:p>
            <a:r>
              <a:t>Facial nerve palsy suggests malignancy</a:t>
            </a:r>
          </a:p>
          <a:p>
            <a:r>
              <a:t>Always examine neck lymph nodes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Understand anatomy of salivary glands</a:t>
            </a:r>
          </a:p>
          <a:p>
            <a:r>
              <a:t>Classify salivary gland diseases</a:t>
            </a:r>
          </a:p>
          <a:p>
            <a:r>
              <a:t>Recognize clinical features</a:t>
            </a:r>
          </a:p>
          <a:p>
            <a:r>
              <a:t>Know investigations and management principles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Salivary Glands – Anatomy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Major glands: Parotid, Submandibular, Sublingual</a:t>
            </a:r>
          </a:p>
          <a:p>
            <a:r>
              <a:t>Minor salivary glands in oral cavity</a:t>
            </a:r>
          </a:p>
          <a:p>
            <a:r>
              <a:t>Parotid gland related to facial nerve</a:t>
            </a:r>
          </a:p>
          <a:p>
            <a:r>
              <a:t>Ducts: Stensen’s and Wharton’s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Classification of Salivary Gland Diseases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Inflammatory</a:t>
            </a:r>
          </a:p>
          <a:p>
            <a:r>
              <a:t>Obstructive</a:t>
            </a:r>
          </a:p>
          <a:p>
            <a:r>
              <a:t>Neoplastic – benign and malignant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Inflammatory Diseases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Acute bacterial sialadenitis</a:t>
            </a:r>
          </a:p>
          <a:p>
            <a:r>
              <a:t>Chronic sialadenitis</a:t>
            </a:r>
          </a:p>
          <a:p>
            <a:r>
              <a:t>Viral infections – mumps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Sialadenitis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Painful swollen gland</a:t>
            </a:r>
          </a:p>
          <a:p>
            <a:r>
              <a:t>Fever and tenderness</a:t>
            </a:r>
          </a:p>
          <a:p>
            <a:r>
              <a:t>Pus from duct opening</a:t>
            </a:r>
          </a:p>
          <a:p>
            <a:r>
              <a:t>Treated with antibiotics and hydration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Obstructive Salivary Gland Diseases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Sialolithiasis</a:t>
            </a:r>
          </a:p>
          <a:p>
            <a:r>
              <a:t>Most common in submandibular gland</a:t>
            </a:r>
          </a:p>
          <a:p>
            <a:r>
              <a:t>Pain and swelling during meals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Sialolithiasis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Stone formation in salivary duct</a:t>
            </a:r>
          </a:p>
          <a:p>
            <a:r>
              <a:t>Colicky pain at mealtime</a:t>
            </a:r>
          </a:p>
          <a:p>
            <a:r>
              <a:t>Diagnosed by USG or X-ray</a:t>
            </a:r>
          </a:p>
          <a:p>
            <a:r>
              <a:t>Managed by stone removal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Salivary Gland Tumors –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Most common in parotid gland</a:t>
            </a:r>
          </a:p>
          <a:p>
            <a:r>
              <a:t>Majority are benign</a:t>
            </a:r>
          </a:p>
          <a:p>
            <a:r>
              <a:t>Smaller gland → higher malignancy risk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