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3"/>
    <p:restoredTop sz="94610"/>
  </p:normalViewPr>
  <p:slideViewPr>
    <p:cSldViewPr snapToGrid="0" snapToObjects="1">
      <p:cViewPr varScale="1">
        <p:scale>
          <a:sx n="160" d="100"/>
          <a:sy n="160" d="100"/>
        </p:scale>
        <p:origin x="4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77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CIRCUMCISION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457200" y="170078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Indications, Techniques &amp; Complications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2286000" y="2267712"/>
            <a:ext cx="457200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23774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Lahore Medical &amp; Dental College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47472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|  Ghurki Trust Teaching Hospital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39319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 Students  |  General Surgery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Paraphimosis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Retracted foreskin trapped behind glans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cannot be reduced forward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Oedema and ischaemia of glans develops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emergency — reduce or dorsal slit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paraphimosis clinical appearance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Paraphimosis —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reduction first — squeeze glans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Ice and compression reduce oedema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Dorsal slit if manual reduction fails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Elective circumcision after acute episode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manual reduction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Balanitis — Recurrent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Inflammation of glans and foreskin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due to poor hygiene under foreskin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or more episodes — consider circumcision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Swab and treat infection first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balanitis — red inflamed glans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Contraindications to Circumcision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Hypospadias — foreskin needed for repair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Chordee requiring surgical correction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Buried penis — may worsen appearance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Bleeding disorder — correct first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Warning diagram: contraindications list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Pre-Operative Assessment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medical or religious indication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Exclude hypospadias before listing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bleeding history and clotting screen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Obtain informed consent from parents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pre-operative checklist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Anaesthesia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anaesthesia — children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anaesthesia — adults or neonates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Penile ring block — most common technique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Dorsal nerve block also used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penile ring block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Techniques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Dorsal slit method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Sleeve resection technique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Forceps-guided method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Plastibell device — neonates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four circumcision techniques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Sleeve Resection Technique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technique in older children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inner and outer skin incision lines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foreskin sleeve between two incisions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Suture inner and outer skin layers together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sleeve resection steps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Dorsal Slit Method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use — paraphimosis or tight foreskin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incision along dorsum of foreskin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Releases tight preputial ring immediately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cosmetically ideal — formal repair later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dorsal slit procedure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Plastibell Device — Neonates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Plastic ring placed under foreskin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Ligature tied over foreskin onto groove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falls off in 5–7 days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Simple, safe, used for religious neonatal cases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Plastibell device and application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613045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586391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removal of the prepuce (foreskin)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586391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Prepuce = skin covering the glans penis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586391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elective surgical procedure worldwide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586391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Performed for medical, religious and cultural reasons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71B4E6-949D-5F4C-4EC1-FD30AA097EC2}"/>
              </a:ext>
            </a:extLst>
          </p:cNvPr>
          <p:cNvSpPr txBox="1"/>
          <p:nvPr/>
        </p:nvSpPr>
        <p:spPr>
          <a:xfrm>
            <a:off x="3927944" y="36416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K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0A9897-8595-9447-84C3-4E9E62ADE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994" y="1520673"/>
            <a:ext cx="2432806" cy="24903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 of Circumcision — 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 foreskin — assess anatomy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incision lines — inner and outer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Excise foreskin — haemostasis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Approximate skin edges — absorbable sutures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Operative diagram: circumcision steps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Intraoperative Care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and protect frenular artery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Ensure meatus is normal before excising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removing too much inner skin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Bipolar diathermy for haemostasis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frenular artery and anatomy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Post-Operative Care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Paraffin gauze dressing applied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Analgesics — paracetamol and ibuprofen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tight underwear for one week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if bleeding, swelling or fever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post-circumcision dressing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Early Complications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Bleeding — most common early complication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Haematoma — blood collection under skin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Infection — redness, discharge, fever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Urinary retention — swelling of meatus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early complications list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 Complications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Meatal stenosis — narrowed urinary opening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Skin bridge — adhesion between shaft and glans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Inclusion cyst — buried smegma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Inadequate or excessive skin removal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late complications illustrated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Meatal Stenosis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Narrowing of urinary meatus after circumcision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Presents with poor stream or deflected stream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Caused by meatitis — inflammation post-op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meatotomy or meatoplasty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meatal stenosis and meatotomy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Serious Complications — Rare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Penile amputation — catastrophic error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Necrotising fasciitis — rapidly fatal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Urethrocutaneous fistula — rare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— very rare, from anaesthesia or sepsis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rare but serious complication list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Benefits of Circumcision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phimosis and paraphimosis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urinary tract infections by 10 times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HIV transmission risk by 50–60%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Virtually eliminates penile cancer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4 evidence-based benefits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vs Benefits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 rate: 0.2–0.6% overall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greatest with medical indication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neonatal — debated in Western countries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Islam — Sunnah benefit beyond medicine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risk vs benefit balance scale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Adult Circumcision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indications as in children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anaesthesia preferred in adults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takes 2–3 weeks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Sexual intercourse after 4–6 weeks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adult circumcision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Applied Anatomy — Prepuce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has inner and outer layer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Inner layer adheres to glans at birth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Preputial adhesions separate by age 3–5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fully retractile by late childhood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prepuce layers and anatomy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Circumcision in Diabetes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balanitis common in diabetics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 glycaemic control delays wound healing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blood sugar before surgery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infection risk — antibiotic cover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diabetes and penile hygiene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Topical Steroid Alternative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Betamethasone 0.05% cream applied twice daily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 to tight foreskin for 4–6 weeks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Loosens foreskin in 70–80% of cases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First-line for physiological phimosis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topical steroid application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Preputioplasty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Widens the foreskin without removing it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Preserves the foreskin — patient preference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Dorsal slit and transverse closure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to circumcision for phimosis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preputioplasty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Boy, 8 years, recurrent tight foreskin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retract — white scarring visible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BXO — pathological phimosis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circumcision — only curative option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BXO — white scarred foreskin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45 years, foreskin stuck behind glans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Oedematous swollen glans, cannot reduce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paraphimosis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Management: manual reduction then elective circumcision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paraphimosis reduction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1 to 4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Q1: Most common early complication? — Bleeding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Q2: BXO — treatment of choice? — Circumcision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Q3: Absolute contraindication? — Hypospadias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Q4: Late complication of circumcision? — Meatal stenosis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5 to 8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Q5: Paraphimosis — first step? — Manual reduction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Q6: Foreskin retractile in 90% by? — Age 3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Q7: Neonatal technique? — Plastibell device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Q8: Topical treatment for phimosis? — Betamethasone cream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phimosis — types and management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the absolute contraindications?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sleeve resection technique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BXO and how is it treated?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Viva question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circumcise hypospadias — key exam rule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BXO — only curative treatment is circumcision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Paraphimosis — emergency, reduce first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Physiological phimosis — normal until age 3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Summary: 4 must-know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— 27th Edition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Sabiston Textbook of Surgery — 21st 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EAU Guidelines — Male Sexual Health 2023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Schwartz Principles of Surgery — 11th 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Textbook covers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Normal Foreskin Development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non-retractile at birth — normal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 retractile by age 3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 retractile by age 17 years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Physiological phimosis — do not force retract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foreskin retractility by age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 — LMDC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(6–8 PM, Mon–Sat)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Ghurki Trust Hospital  (Tue &amp; Thu, 9AM–1PM)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📞  03004130159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professorzahid.com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Indications — Absolute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Pathological phimosis — scarred foreskin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Balanitis xerotica obliterans (BXO)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balanitis — infection of glans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Paraphimosis — non-reducible retracted foreskin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pathological phimosis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Indications — Relative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urinary tract infections in boys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Vesicoureteric reflux with recurrent UTI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HIV prevention — evidence-based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Penile cancer prevention — reduced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relative indications list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Religious Indication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Obligatory in Islam — Sunnah practice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Obligatory in Judaism — performed day 8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Performed by millions worldwide annually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reason for circumcision globally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religious context of circumcision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Phimosis — 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Inability to retract foreskin over glans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Physiological — normal in young boys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Pathological — due to scarring or BXO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pathological phimosis needs surgery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phimosis — tight foreskin ring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Balanitis Xerotica Obliterans (BXO)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inflammatory skin condition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Foreskin becomes white, scarred and rigid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Meatus can also become stenosed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Circumcision is the only curative treatment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BXO appearance — white scar tissue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2171</Words>
  <Application>Microsoft Macintosh PowerPoint</Application>
  <PresentationFormat>On-screen Show (16:9)</PresentationFormat>
  <Paragraphs>322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Circumcision</dc:title>
  <dc:subject>PptxGenJS Presentation</dc:subject>
  <dc:creator>Prof. Dr. Zahid Mahmood</dc:creator>
  <cp:lastModifiedBy>Zahid Mahmood</cp:lastModifiedBy>
  <cp:revision>2</cp:revision>
  <dcterms:created xsi:type="dcterms:W3CDTF">2026-06-28T15:45:55Z</dcterms:created>
  <dcterms:modified xsi:type="dcterms:W3CDTF">2026-07-11T17:33:25Z</dcterms:modified>
</cp:coreProperties>
</file>