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0"/>
            <a:ext cx="11247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بِسْمِ اللَّهِ الرَّحْمَٰنِ الرَّحِيمِ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457200" y="39319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name of Allah, the Most Gracious, the Most Merciful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03120"/>
            <a:ext cx="11247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Circumcision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457200" y="338328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Indications, Technique &amp; Complications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44805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Prof. Zahid Mahmood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512064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MBBS, FCPS — General &amp; Laparoscopic Surgeon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Know?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one of the oldest operations known.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Millions are done around the world yearly.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tight foreskin in babies is often normal.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force a child's foreskin back.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Bleeding is the commonest early problem.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Outcomes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circumcision and its indications.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Separate normal from pathological phimosis.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 the contraindications clearly.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the common techniques.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Recognise and prevent the complications.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Surgical removal of the foreskin (prepuce).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of the commonest surgical procedures.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for religious, social and medical reasons.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be performed at any age.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Requires care to avoid complications.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Relevant Anatomy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prepuce covers the glans penis.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frenulum lies on the underside.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frenular artery runs in the frenulum.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the main source of bleeding.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it carefully during surgery.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Physiological Phimosis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tight foreskin is normal in infants.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cannot be retracted at birth.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become retractile by age five.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alone is not an indication.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force the foreskin backward.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Indications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Pathological phimosis with scarring (BXO).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Recurrent balanitis or foreskin infection.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Recurrent paraphimosis.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Recurrent urinary tract infections.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Preputial disease or early tumour.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Religious &amp; Social Reasons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Practised in Islam and Judaism.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common cultural and family custom.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performed in the newborn period.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still be done safely and cleanly.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Informed consent from parents is essential.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Contraindications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the foreskin is needed.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Epispadias and other penile anomalies.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Uncorrected bleeding disorders.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local infection — defer surgery.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Buried penis or ambiguous genitalia.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Phimosis vs Paraphimosis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Phimosis — foreskin cannot be pulled back.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Paraphimosis — foreskin trapped behind the glans.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Paraphimosis causes swelling and is an emergency.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a paraphimosis promptly by hand.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Circumcision may follow after healing.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Anaesthesia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or general anaesthesia may be used.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dorsal penile nerve block is common.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ring block gives good pain relief.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Newborns may have local anaesthesia.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Adequate pain control is essential.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Techniques — Newborn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clamps are commonly used.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Plastibell device is popular.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Gomco and Mogen clamps are alternatives.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protect the glans during removal.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procedure is quick and clean.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Techniques — Older Children &amp; Adults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formal open operation is performed.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foreskin is excised in a sleeve.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frenular artery is tied off.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Skin edges are sutured neatly.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Careful haemostasis prevents bleeding.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Complications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Bleeding is the commonest early problem.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Wound infection may occur.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Meatal stenosis can develop later.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much or too little skin removed.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Rarely, injury to the glans or urethra.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Advantages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urinary infections in infancy.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risk of penile cancer.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Reduced spread of some infections.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Prevents phimosis and paraphimosis.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Easier hygiene of the glans.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Aftercare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simple analgesia for pain.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area clean and dry.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closely for any bleeding.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trauma while it heals.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Healing takes about one to two weeks.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Take-Home Message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Circumcision removes the foreskin.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Infant phimosis is usually normal — do not force.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circumcise a boy with hypospadias.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Bleeding from the frenular artery is commonest.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Operate cleanly and control bleeding well.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457200" y="356616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 Single-Best-Answer Questions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healthy 2-year-old boy has a foreskin that cannot be fully retracted, but he voids normally with no symptoms. The correct advice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Urgent circumcision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Forcible retraction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Reassurance — this is normal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Long-term antibiotics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Immediate steroid then surgery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C</a:t>
            </a:r>
            <a:endParaRPr lang="en-US" sz="2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boy returns two hours after circumcision with blood soaking the dressing. The commonest early complication of circumcision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Infection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Bleeding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Meatal stenosis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Glans injury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Adhesions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a circumcision, brisk bleeding comes from the underside of the penis. The vessel most likely responsible is the: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Dorsal artery of penis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Frenular artery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Deep artery of penis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External pudendal vein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Bulbar artery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newborn is booked for circumcision, but the urethral opening is found on the ventral shaft. Circumcision is contraindicated because: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He is too young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The foreskin is needed for later repair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High risk of infection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Bleeding risk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Religious reasons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9-year-old has a white, scarred, rigid non-retractile foreskin (balanitis xerotica obliterans). The best management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Reassurance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Circumcision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Forcible retraction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Topical antibiotic only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Observation for years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retracted foreskin is stuck behind the glans, which is now swollen and painful. The immediate management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Urgent circumcision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Manual reduction of the foreskin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Antibiotics only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Catheterisation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Observation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after circumcision, a boy has a narrow, high-pressure urinary stream. The likely late complication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Urethral fistula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Meatal stenosis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Recurrent phimosis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Hydrocele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Epididymitis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of the following is a recognised long-term benefit of circumcision?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Increased fertility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Reduced risk of penile cancer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Prevention of testicular torsion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Taller stature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Prevents undescended testis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circumcision under local anaesthesia, a commonly used technique to numb the penis is a: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Spinal block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Dorsal penile nerve (ring) block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Femoral nerve block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General anaesthesia only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Topical cream alone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commonly used device for safe newborn circumcision is the: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Foley catheter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Plastibell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Bard clamp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Doyen retractor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Bugbee electrode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7373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731520" y="3108960"/>
            <a:ext cx="106984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“Even the smallest operation deserves the greatest care.</a:t>
            </a:r>
            <a:endParaRPr lang="en-US" sz="2500" dirty="0"/>
          </a:p>
          <a:p>
            <a:pPr algn="ctr" indent="0" marL="0">
              <a:buNone/>
            </a:pPr>
            <a:r>
              <a:rPr lang="en-US" sz="25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the child and the family's trust,</a:t>
            </a:r>
            <a:endParaRPr lang="en-US" sz="2500" dirty="0"/>
          </a:p>
          <a:p>
            <a:pPr algn="ctr" indent="0" marL="0">
              <a:buNone/>
            </a:pPr>
            <a:r>
              <a:rPr lang="en-US" sz="25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remember — good surgery is measured</a:t>
            </a:r>
            <a:endParaRPr lang="en-US" sz="2500" dirty="0"/>
          </a:p>
          <a:p>
            <a:pPr algn="ctr" indent="0" marL="0">
              <a:buNone/>
            </a:pPr>
            <a:r>
              <a:rPr lang="en-US" sz="25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by its size, but by its safety.”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" y="566928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Prof. Zahid Mahmood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Circumcision</dc:title>
  <dc:subject>PptxGenJS Presentation</dc:subject>
  <dc:creator>Prof. Zahid Mahmood</dc:creator>
  <cp:lastModifiedBy>Prof. Zahid Mahmood</cp:lastModifiedBy>
  <cp:revision>1</cp:revision>
  <dcterms:created xsi:type="dcterms:W3CDTF">2026-07-12T04:17:46Z</dcterms:created>
  <dcterms:modified xsi:type="dcterms:W3CDTF">2026-07-12T04:17:46Z</dcterms:modified>
</cp:coreProperties>
</file>