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CVS-A-013 IV Access in Dental Emergencies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First Year BDS – CVS Module</a:t>
            </a:r>
          </a:p>
          <a:p>
            <a:r>
              <a:t>Blue Theme Template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>
                <a:solidFill>
                  <a:srgbClr val="003366"/>
                </a:solidFill>
              </a:defRPr>
            </a:pPr>
            <a:r>
              <a:t>Recognize dental emergencies requiring IV access.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Describe management of anaphylaxis, hypoglycemia, and cardiac arrest.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Common Dental Emergencies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>
                <a:solidFill>
                  <a:srgbClr val="003366"/>
                </a:solidFill>
              </a:defRPr>
            </a:pPr>
            <a:r>
              <a:t>Anaphylaxis due to local anesthesia or antibiotics.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Hypoglycemia in diabetic patients.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Syncope or cardiac arrest during treatment.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Role of IV Access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>
                <a:solidFill>
                  <a:srgbClr val="003366"/>
                </a:solidFill>
              </a:defRPr>
            </a:pPr>
            <a:r>
              <a:t>Rapid administration of fluids and emergency drugs.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Vital for resuscitation in emergencies.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Drugs Commonly Used IV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>
                <a:solidFill>
                  <a:srgbClr val="003366"/>
                </a:solidFill>
              </a:defRPr>
            </a:pPr>
            <a:r>
              <a:t>Adrenaline (1:1000) – for anaphylaxis.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Dextrose 50% – for hypoglycemia.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Normal saline – for dehydration.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Emergency Protocol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>
                <a:solidFill>
                  <a:srgbClr val="003366"/>
                </a:solidFill>
              </a:defRPr>
            </a:pPr>
            <a:r>
              <a:t>Assess airway, breathing, circulation (ABCs).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Establish IV line and start appropriate drug.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Monitor vitals and prepare for referral if needed.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