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CVS-A-010 Post-IV Cannulation Care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First Year BDS – CVS Module</a:t>
            </a:r>
          </a:p>
          <a:p>
            <a:r>
              <a:t>Blue Theme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Identify signs of infiltration and complications.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Demonstrate safe removal of IV line.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Maintain proper documentation.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Infiltration – fluid leakage into tissue.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Phlebitis – inflammation of the vein.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Infection – redness, swelling, pus at site.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Post-IV Care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Monitor IV site regularly.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Flush line with saline to check patency.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Remove if painful, red, or swollen.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Dispose cannula and sharps properly.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Documentation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Record procedure details in patient file.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Report any complications immediately.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