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CVS-A-009 IV Cannulation Procedure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First Year BDS – CVS Module</a:t>
            </a:r>
          </a:p>
          <a:p>
            <a:r>
              <a:t>Blue Theme 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Demonstrate steps of IV cannulation on a simulation model.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Ensure aseptic technique and patient safety.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Equipment Required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IV cannula, gloves, antiseptic, tourniquet, tape, and disposal bin.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Procedure 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Prepare equipment and patient.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Apply tourniquet and select vein.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Clean site and insert cannula at 30–45° angle.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Look for flashback, advance cannula, secure with dressing.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Dispose sharps safely.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Common Errors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Poor aseptic technique.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Incorrect insertion angle.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Failure to confirm flashback.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Post-Procedure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000">
                <a:solidFill>
                  <a:srgbClr val="003366"/>
                </a:solidFill>
              </a:defRPr>
            </a:pPr>
            <a:r>
              <a:t>Ensure patency with saline flush.</a:t>
            </a:r>
          </a:p>
          <a:p>
            <a:pPr>
              <a:defRPr sz="2000">
                <a:solidFill>
                  <a:srgbClr val="003366"/>
                </a:solidFill>
              </a:defRPr>
            </a:pPr>
            <a:r>
              <a:t>Document date, time, and site.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