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CVS-A-008 Venous Access Site Identification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First Year BDS – CVS Module</a:t>
            </a:r>
          </a:p>
          <a:p>
            <a:r>
              <a:t>Blue Theme Template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>
                <a:solidFill>
                  <a:srgbClr val="003366"/>
                </a:solidFill>
              </a:defRPr>
            </a:pPr>
            <a:r>
              <a:t>Identify appropriate venous access sites using surface anatomy.</a:t>
            </a:r>
          </a:p>
          <a:p>
            <a:pPr>
              <a:defRPr sz="2000">
                <a:solidFill>
                  <a:srgbClr val="003366"/>
                </a:solidFill>
              </a:defRPr>
            </a:pPr>
            <a:r>
              <a:t>Differentiate between cephalic, basilic, and median cubital veins.</a:t>
            </a:r>
          </a:p>
          <a:p>
            <a:pPr>
              <a:defRPr sz="2000">
                <a:solidFill>
                  <a:srgbClr val="003366"/>
                </a:solidFill>
              </a:defRPr>
            </a:pPr>
            <a:r>
              <a:t>Recognize contraindications for venous access.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>
                <a:solidFill>
                  <a:srgbClr val="003366"/>
                </a:solidFill>
              </a:defRPr>
            </a:pPr>
            <a:r>
              <a:t>Venous access is essential for fluid and drug administration.</a:t>
            </a:r>
          </a:p>
          <a:p>
            <a:pPr>
              <a:defRPr sz="2000">
                <a:solidFill>
                  <a:srgbClr val="003366"/>
                </a:solidFill>
              </a:defRPr>
            </a:pPr>
            <a:r>
              <a:t>Knowledge of anatomy and palpation is key for success.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Common Veins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>
                <a:solidFill>
                  <a:srgbClr val="003366"/>
                </a:solidFill>
              </a:defRPr>
            </a:pPr>
            <a:r>
              <a:t>Cephalic vein – lateral side of forearm.</a:t>
            </a:r>
          </a:p>
          <a:p>
            <a:pPr>
              <a:defRPr sz="2000">
                <a:solidFill>
                  <a:srgbClr val="003366"/>
                </a:solidFill>
              </a:defRPr>
            </a:pPr>
            <a:r>
              <a:t>Basilic vein – medial side of forearm.</a:t>
            </a:r>
          </a:p>
          <a:p>
            <a:pPr>
              <a:defRPr sz="2000">
                <a:solidFill>
                  <a:srgbClr val="003366"/>
                </a:solidFill>
              </a:defRPr>
            </a:pPr>
            <a:r>
              <a:t>Median cubital vein – preferred for IV cannulation.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Techniques for Vein Identification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>
                <a:solidFill>
                  <a:srgbClr val="003366"/>
                </a:solidFill>
              </a:defRPr>
            </a:pPr>
            <a:r>
              <a:t>Visual inspection and palpation under good lighting.</a:t>
            </a:r>
          </a:p>
          <a:p>
            <a:pPr>
              <a:defRPr sz="2000">
                <a:solidFill>
                  <a:srgbClr val="003366"/>
                </a:solidFill>
              </a:defRPr>
            </a:pPr>
            <a:r>
              <a:t>Use of tourniquet to distend veins.</a:t>
            </a:r>
          </a:p>
          <a:p>
            <a:pPr>
              <a:defRPr sz="2000">
                <a:solidFill>
                  <a:srgbClr val="003366"/>
                </a:solidFill>
              </a:defRPr>
            </a:pPr>
            <a:r>
              <a:t>Surface anatomy landmarks help guide puncture site.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Relevance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>
                <a:solidFill>
                  <a:srgbClr val="003366"/>
                </a:solidFill>
              </a:defRPr>
            </a:pPr>
            <a:r>
              <a:t>Important for safe IV therapy, blood collection, and emergencies.</a:t>
            </a:r>
          </a:p>
          <a:p>
            <a:pPr>
              <a:defRPr sz="2000">
                <a:solidFill>
                  <a:srgbClr val="003366"/>
                </a:solidFill>
              </a:defRPr>
            </a:pPr>
            <a:r>
              <a:t>Avoid sites with infection, edema, or thrombosis.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