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Appendicitis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400"/>
            </a:pPr>
            <a:r>
              <a:t>Common cause acute abdomen young adults</a:t>
            </a:r>
          </a:p>
          <a:p>
            <a:pPr>
              <a:defRPr sz="2400"/>
            </a:pPr>
            <a:r>
              <a:t>Luminal obstruction leads inflammation appendix</a:t>
            </a:r>
          </a:p>
          <a:p>
            <a:pPr>
              <a:defRPr sz="2400"/>
            </a:pPr>
            <a:r>
              <a:t>Pain shifts periumbilical right iliac fossa</a:t>
            </a:r>
          </a:p>
          <a:p>
            <a:pPr>
              <a:defRPr sz="2400"/>
            </a:pPr>
            <a:r>
              <a:t>Diagnosis clinical supported imaging methods</a:t>
            </a:r>
          </a:p>
          <a:p>
            <a:pPr>
              <a:defRPr sz="2400"/>
            </a:pPr>
            <a:r>
              <a:t>Treatment appendicectomy or conservative selected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